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57" r:id="rId4"/>
    <p:sldId id="269" r:id="rId5"/>
    <p:sldId id="263" r:id="rId6"/>
    <p:sldId id="259" r:id="rId7"/>
    <p:sldId id="267" r:id="rId8"/>
    <p:sldId id="264" r:id="rId9"/>
    <p:sldId id="260" r:id="rId10"/>
    <p:sldId id="258" r:id="rId11"/>
    <p:sldId id="261" r:id="rId12"/>
    <p:sldId id="27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43BF6-B8D1-47FA-B4BD-F201B0F0E513}" v="33" dt="2024-07-15T14:40:12.32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utman, Debra J" userId="49722b57-3bb1-44bf-be4d-0bcd470f6524" providerId="ADAL" clId="{43943BF6-B8D1-47FA-B4BD-F201B0F0E513}"/>
    <pc:docChg chg="undo custSel delSld modSld sldOrd">
      <pc:chgData name="Trautman, Debra J" userId="49722b57-3bb1-44bf-be4d-0bcd470f6524" providerId="ADAL" clId="{43943BF6-B8D1-47FA-B4BD-F201B0F0E513}" dt="2024-07-15T17:32:54.086" v="2215" actId="20577"/>
      <pc:docMkLst>
        <pc:docMk/>
      </pc:docMkLst>
      <pc:sldChg chg="modSp mod">
        <pc:chgData name="Trautman, Debra J" userId="49722b57-3bb1-44bf-be4d-0bcd470f6524" providerId="ADAL" clId="{43943BF6-B8D1-47FA-B4BD-F201B0F0E513}" dt="2024-07-15T12:55:25.413" v="308" actId="20577"/>
        <pc:sldMkLst>
          <pc:docMk/>
          <pc:sldMk cId="0" sldId="257"/>
        </pc:sldMkLst>
        <pc:spChg chg="mod">
          <ac:chgData name="Trautman, Debra J" userId="49722b57-3bb1-44bf-be4d-0bcd470f6524" providerId="ADAL" clId="{43943BF6-B8D1-47FA-B4BD-F201B0F0E513}" dt="2024-07-15T12:55:25.413" v="308" actId="20577"/>
          <ac:spMkLst>
            <pc:docMk/>
            <pc:sldMk cId="0" sldId="257"/>
            <ac:spMk id="106" creationId="{00000000-0000-0000-0000-000000000000}"/>
          </ac:spMkLst>
        </pc:spChg>
      </pc:sldChg>
      <pc:sldChg chg="modSp mod">
        <pc:chgData name="Trautman, Debra J" userId="49722b57-3bb1-44bf-be4d-0bcd470f6524" providerId="ADAL" clId="{43943BF6-B8D1-47FA-B4BD-F201B0F0E513}" dt="2024-07-15T17:31:01.859" v="2181" actId="1076"/>
        <pc:sldMkLst>
          <pc:docMk/>
          <pc:sldMk cId="0" sldId="258"/>
        </pc:sldMkLst>
        <pc:spChg chg="mod">
          <ac:chgData name="Trautman, Debra J" userId="49722b57-3bb1-44bf-be4d-0bcd470f6524" providerId="ADAL" clId="{43943BF6-B8D1-47FA-B4BD-F201B0F0E513}" dt="2024-07-15T13:49:24.291" v="1213" actId="20577"/>
          <ac:spMkLst>
            <pc:docMk/>
            <pc:sldMk cId="0" sldId="258"/>
            <ac:spMk id="108" creationId="{00000000-0000-0000-0000-000000000000}"/>
          </ac:spMkLst>
        </pc:spChg>
        <pc:picChg chg="mod">
          <ac:chgData name="Trautman, Debra J" userId="49722b57-3bb1-44bf-be4d-0bcd470f6524" providerId="ADAL" clId="{43943BF6-B8D1-47FA-B4BD-F201B0F0E513}" dt="2024-07-15T17:31:01.859" v="2181" actId="1076"/>
          <ac:picMkLst>
            <pc:docMk/>
            <pc:sldMk cId="0" sldId="258"/>
            <ac:picMk id="2" creationId="{2CAD4DAE-F1B5-CC51-3393-53DE09218514}"/>
          </ac:picMkLst>
        </pc:picChg>
      </pc:sldChg>
      <pc:sldChg chg="addSp delSp modSp mod ord">
        <pc:chgData name="Trautman, Debra J" userId="49722b57-3bb1-44bf-be4d-0bcd470f6524" providerId="ADAL" clId="{43943BF6-B8D1-47FA-B4BD-F201B0F0E513}" dt="2024-07-15T14:48:15.707" v="2015" actId="20577"/>
        <pc:sldMkLst>
          <pc:docMk/>
          <pc:sldMk cId="0" sldId="259"/>
        </pc:sldMkLst>
        <pc:spChg chg="add mod">
          <ac:chgData name="Trautman, Debra J" userId="49722b57-3bb1-44bf-be4d-0bcd470f6524" providerId="ADAL" clId="{43943BF6-B8D1-47FA-B4BD-F201B0F0E513}" dt="2024-07-15T14:46:31.033" v="1948" actId="1076"/>
          <ac:spMkLst>
            <pc:docMk/>
            <pc:sldMk cId="0" sldId="259"/>
            <ac:spMk id="5" creationId="{90EA98C3-84FF-BB14-52CB-752E8E05FC50}"/>
          </ac:spMkLst>
        </pc:spChg>
        <pc:spChg chg="mod">
          <ac:chgData name="Trautman, Debra J" userId="49722b57-3bb1-44bf-be4d-0bcd470f6524" providerId="ADAL" clId="{43943BF6-B8D1-47FA-B4BD-F201B0F0E513}" dt="2024-07-15T14:48:15.707" v="2015" actId="20577"/>
          <ac:spMkLst>
            <pc:docMk/>
            <pc:sldMk cId="0" sldId="259"/>
            <ac:spMk id="112" creationId="{00000000-0000-0000-0000-000000000000}"/>
          </ac:spMkLst>
        </pc:spChg>
        <pc:picChg chg="add mod">
          <ac:chgData name="Trautman, Debra J" userId="49722b57-3bb1-44bf-be4d-0bcd470f6524" providerId="ADAL" clId="{43943BF6-B8D1-47FA-B4BD-F201B0F0E513}" dt="2024-07-15T14:46:40.053" v="1951" actId="1076"/>
          <ac:picMkLst>
            <pc:docMk/>
            <pc:sldMk cId="0" sldId="259"/>
            <ac:picMk id="2" creationId="{67633591-B281-5A5C-ACA9-47D8EC4FCEF9}"/>
          </ac:picMkLst>
        </pc:picChg>
        <pc:picChg chg="del mod">
          <ac:chgData name="Trautman, Debra J" userId="49722b57-3bb1-44bf-be4d-0bcd470f6524" providerId="ADAL" clId="{43943BF6-B8D1-47FA-B4BD-F201B0F0E513}" dt="2024-07-15T14:43:21.640" v="1806" actId="478"/>
          <ac:picMkLst>
            <pc:docMk/>
            <pc:sldMk cId="0" sldId="259"/>
            <ac:picMk id="3" creationId="{F3909430-E9F3-76AC-EE01-5A8DA22B395A}"/>
          </ac:picMkLst>
        </pc:picChg>
        <pc:picChg chg="add mod">
          <ac:chgData name="Trautman, Debra J" userId="49722b57-3bb1-44bf-be4d-0bcd470f6524" providerId="ADAL" clId="{43943BF6-B8D1-47FA-B4BD-F201B0F0E513}" dt="2024-07-15T14:46:28.041" v="1947" actId="1076"/>
          <ac:picMkLst>
            <pc:docMk/>
            <pc:sldMk cId="0" sldId="259"/>
            <ac:picMk id="4" creationId="{7733B870-224A-0618-8951-CE0DD4E3D09B}"/>
          </ac:picMkLst>
        </pc:picChg>
        <pc:picChg chg="del">
          <ac:chgData name="Trautman, Debra J" userId="49722b57-3bb1-44bf-be4d-0bcd470f6524" providerId="ADAL" clId="{43943BF6-B8D1-47FA-B4BD-F201B0F0E513}" dt="2024-07-15T13:19:15.096" v="737" actId="478"/>
          <ac:picMkLst>
            <pc:docMk/>
            <pc:sldMk cId="0" sldId="259"/>
            <ac:picMk id="7" creationId="{ACFFE1AF-98EF-4870-4503-273AF1856B53}"/>
          </ac:picMkLst>
        </pc:picChg>
        <pc:picChg chg="del">
          <ac:chgData name="Trautman, Debra J" userId="49722b57-3bb1-44bf-be4d-0bcd470f6524" providerId="ADAL" clId="{43943BF6-B8D1-47FA-B4BD-F201B0F0E513}" dt="2024-07-15T13:17:51.331" v="729" actId="478"/>
          <ac:picMkLst>
            <pc:docMk/>
            <pc:sldMk cId="0" sldId="259"/>
            <ac:picMk id="11" creationId="{2DF6CA54-1680-5096-98F9-E912E0FA291A}"/>
          </ac:picMkLst>
        </pc:picChg>
        <pc:picChg chg="del mod">
          <ac:chgData name="Trautman, Debra J" userId="49722b57-3bb1-44bf-be4d-0bcd470f6524" providerId="ADAL" clId="{43943BF6-B8D1-47FA-B4BD-F201B0F0E513}" dt="2024-07-15T14:43:23.680" v="1808" actId="478"/>
          <ac:picMkLst>
            <pc:docMk/>
            <pc:sldMk cId="0" sldId="259"/>
            <ac:picMk id="13" creationId="{63D4B7F4-A792-8DAF-C867-65134A0DBC99}"/>
          </ac:picMkLst>
        </pc:picChg>
        <pc:picChg chg="del">
          <ac:chgData name="Trautman, Debra J" userId="49722b57-3bb1-44bf-be4d-0bcd470f6524" providerId="ADAL" clId="{43943BF6-B8D1-47FA-B4BD-F201B0F0E513}" dt="2024-07-15T13:17:52.064" v="730" actId="478"/>
          <ac:picMkLst>
            <pc:docMk/>
            <pc:sldMk cId="0" sldId="259"/>
            <ac:picMk id="15" creationId="{630AFE2C-77A7-A5E7-D44D-A9F3D2DC5A07}"/>
          </ac:picMkLst>
        </pc:picChg>
        <pc:picChg chg="del mod">
          <ac:chgData name="Trautman, Debra J" userId="49722b57-3bb1-44bf-be4d-0bcd470f6524" providerId="ADAL" clId="{43943BF6-B8D1-47FA-B4BD-F201B0F0E513}" dt="2024-07-15T14:43:22.979" v="1807" actId="478"/>
          <ac:picMkLst>
            <pc:docMk/>
            <pc:sldMk cId="0" sldId="259"/>
            <ac:picMk id="17" creationId="{2B22A048-BB55-AE88-3F77-DED683B7D924}"/>
          </ac:picMkLst>
        </pc:picChg>
        <pc:cxnChg chg="add del mod">
          <ac:chgData name="Trautman, Debra J" userId="49722b57-3bb1-44bf-be4d-0bcd470f6524" providerId="ADAL" clId="{43943BF6-B8D1-47FA-B4BD-F201B0F0E513}" dt="2024-07-15T14:43:32.243" v="1811" actId="478"/>
          <ac:cxnSpMkLst>
            <pc:docMk/>
            <pc:sldMk cId="0" sldId="259"/>
            <ac:cxnSpMk id="8" creationId="{05A4D73E-32DC-5546-9CA1-B6E7E89D2039}"/>
          </ac:cxnSpMkLst>
        </pc:cxnChg>
      </pc:sldChg>
      <pc:sldChg chg="modSp mod ord">
        <pc:chgData name="Trautman, Debra J" userId="49722b57-3bb1-44bf-be4d-0bcd470f6524" providerId="ADAL" clId="{43943BF6-B8D1-47FA-B4BD-F201B0F0E513}" dt="2024-07-15T17:31:17.947" v="2191" actId="20577"/>
        <pc:sldMkLst>
          <pc:docMk/>
          <pc:sldMk cId="0" sldId="260"/>
        </pc:sldMkLst>
        <pc:spChg chg="mod">
          <ac:chgData name="Trautman, Debra J" userId="49722b57-3bb1-44bf-be4d-0bcd470f6524" providerId="ADAL" clId="{43943BF6-B8D1-47FA-B4BD-F201B0F0E513}" dt="2024-07-15T13:50:55.363" v="1285" actId="1076"/>
          <ac:spMkLst>
            <pc:docMk/>
            <pc:sldMk cId="0" sldId="260"/>
            <ac:spMk id="115" creationId="{00000000-0000-0000-0000-000000000000}"/>
          </ac:spMkLst>
        </pc:spChg>
        <pc:spChg chg="mod">
          <ac:chgData name="Trautman, Debra J" userId="49722b57-3bb1-44bf-be4d-0bcd470f6524" providerId="ADAL" clId="{43943BF6-B8D1-47FA-B4BD-F201B0F0E513}" dt="2024-07-15T17:31:17.947" v="2191" actId="20577"/>
          <ac:spMkLst>
            <pc:docMk/>
            <pc:sldMk cId="0" sldId="260"/>
            <ac:spMk id="116" creationId="{00000000-0000-0000-0000-000000000000}"/>
          </ac:spMkLst>
        </pc:spChg>
      </pc:sldChg>
      <pc:sldChg chg="modSp mod">
        <pc:chgData name="Trautman, Debra J" userId="49722b57-3bb1-44bf-be4d-0bcd470f6524" providerId="ADAL" clId="{43943BF6-B8D1-47FA-B4BD-F201B0F0E513}" dt="2024-07-15T17:32:54.086" v="2215" actId="20577"/>
        <pc:sldMkLst>
          <pc:docMk/>
          <pc:sldMk cId="0" sldId="261"/>
        </pc:sldMkLst>
        <pc:spChg chg="mod">
          <ac:chgData name="Trautman, Debra J" userId="49722b57-3bb1-44bf-be4d-0bcd470f6524" providerId="ADAL" clId="{43943BF6-B8D1-47FA-B4BD-F201B0F0E513}" dt="2024-07-15T17:32:54.086" v="2215" actId="20577"/>
          <ac:spMkLst>
            <pc:docMk/>
            <pc:sldMk cId="0" sldId="261"/>
            <ac:spMk id="119" creationId="{00000000-0000-0000-0000-000000000000}"/>
          </ac:spMkLst>
        </pc:spChg>
      </pc:sldChg>
      <pc:sldChg chg="addSp delSp modSp mod">
        <pc:chgData name="Trautman, Debra J" userId="49722b57-3bb1-44bf-be4d-0bcd470f6524" providerId="ADAL" clId="{43943BF6-B8D1-47FA-B4BD-F201B0F0E513}" dt="2024-07-15T14:45:24.318" v="1886" actId="20577"/>
        <pc:sldMkLst>
          <pc:docMk/>
          <pc:sldMk cId="3965543440" sldId="263"/>
        </pc:sldMkLst>
        <pc:spChg chg="add mod">
          <ac:chgData name="Trautman, Debra J" userId="49722b57-3bb1-44bf-be4d-0bcd470f6524" providerId="ADAL" clId="{43943BF6-B8D1-47FA-B4BD-F201B0F0E513}" dt="2024-07-15T12:56:39.097" v="389" actId="20577"/>
          <ac:spMkLst>
            <pc:docMk/>
            <pc:sldMk cId="3965543440" sldId="263"/>
            <ac:spMk id="2" creationId="{56F7D35C-AB57-8839-F5C4-5C838FAE8FEC}"/>
          </ac:spMkLst>
        </pc:spChg>
        <pc:spChg chg="add mod">
          <ac:chgData name="Trautman, Debra J" userId="49722b57-3bb1-44bf-be4d-0bcd470f6524" providerId="ADAL" clId="{43943BF6-B8D1-47FA-B4BD-F201B0F0E513}" dt="2024-07-15T13:40:54.737" v="1146" actId="692"/>
          <ac:spMkLst>
            <pc:docMk/>
            <pc:sldMk cId="3965543440" sldId="263"/>
            <ac:spMk id="3" creationId="{C1321B41-A6A0-9CA2-4832-9B893691C373}"/>
          </ac:spMkLst>
        </pc:spChg>
        <pc:spChg chg="add mod">
          <ac:chgData name="Trautman, Debra J" userId="49722b57-3bb1-44bf-be4d-0bcd470f6524" providerId="ADAL" clId="{43943BF6-B8D1-47FA-B4BD-F201B0F0E513}" dt="2024-07-15T13:52:04.470" v="1288" actId="1076"/>
          <ac:spMkLst>
            <pc:docMk/>
            <pc:sldMk cId="3965543440" sldId="263"/>
            <ac:spMk id="5" creationId="{0ECCED60-03D1-192F-DA25-C315A9C928CD}"/>
          </ac:spMkLst>
        </pc:spChg>
        <pc:spChg chg="add mod">
          <ac:chgData name="Trautman, Debra J" userId="49722b57-3bb1-44bf-be4d-0bcd470f6524" providerId="ADAL" clId="{43943BF6-B8D1-47FA-B4BD-F201B0F0E513}" dt="2024-07-15T13:44:47.348" v="1150" actId="1076"/>
          <ac:spMkLst>
            <pc:docMk/>
            <pc:sldMk cId="3965543440" sldId="263"/>
            <ac:spMk id="6" creationId="{4A9A1A72-B326-ABBF-BE7F-CD570B4DF583}"/>
          </ac:spMkLst>
        </pc:spChg>
        <pc:spChg chg="add mod">
          <ac:chgData name="Trautman, Debra J" userId="49722b57-3bb1-44bf-be4d-0bcd470f6524" providerId="ADAL" clId="{43943BF6-B8D1-47FA-B4BD-F201B0F0E513}" dt="2024-07-15T13:46:44.623" v="1173" actId="1076"/>
          <ac:spMkLst>
            <pc:docMk/>
            <pc:sldMk cId="3965543440" sldId="263"/>
            <ac:spMk id="17" creationId="{EFB11CA7-2D05-B81A-B9C5-56D955E2D04E}"/>
          </ac:spMkLst>
        </pc:spChg>
        <pc:spChg chg="mod">
          <ac:chgData name="Trautman, Debra J" userId="49722b57-3bb1-44bf-be4d-0bcd470f6524" providerId="ADAL" clId="{43943BF6-B8D1-47FA-B4BD-F201B0F0E513}" dt="2024-07-15T14:45:24.318" v="1886" actId="20577"/>
          <ac:spMkLst>
            <pc:docMk/>
            <pc:sldMk cId="3965543440" sldId="263"/>
            <ac:spMk id="18" creationId="{7A7BC252-5728-ADBC-B0F5-89A97A54E735}"/>
          </ac:spMkLst>
        </pc:spChg>
        <pc:spChg chg="del mod">
          <ac:chgData name="Trautman, Debra J" userId="49722b57-3bb1-44bf-be4d-0bcd470f6524" providerId="ADAL" clId="{43943BF6-B8D1-47FA-B4BD-F201B0F0E513}" dt="2024-07-09T19:16:38.078" v="21" actId="478"/>
          <ac:spMkLst>
            <pc:docMk/>
            <pc:sldMk cId="3965543440" sldId="263"/>
            <ac:spMk id="19" creationId="{32C70026-BBF5-BF21-C8F2-1DAED6CA8E5A}"/>
          </ac:spMkLst>
        </pc:spChg>
        <pc:picChg chg="mod">
          <ac:chgData name="Trautman, Debra J" userId="49722b57-3bb1-44bf-be4d-0bcd470f6524" providerId="ADAL" clId="{43943BF6-B8D1-47FA-B4BD-F201B0F0E513}" dt="2024-07-15T13:44:53.044" v="1152" actId="1076"/>
          <ac:picMkLst>
            <pc:docMk/>
            <pc:sldMk cId="3965543440" sldId="263"/>
            <ac:picMk id="4" creationId="{E5F70883-062B-C255-90FB-9FA4EE8516B4}"/>
          </ac:picMkLst>
        </pc:picChg>
        <pc:picChg chg="mod">
          <ac:chgData name="Trautman, Debra J" userId="49722b57-3bb1-44bf-be4d-0bcd470f6524" providerId="ADAL" clId="{43943BF6-B8D1-47FA-B4BD-F201B0F0E513}" dt="2024-07-09T19:21:08.726" v="272" actId="1076"/>
          <ac:picMkLst>
            <pc:docMk/>
            <pc:sldMk cId="3965543440" sldId="263"/>
            <ac:picMk id="7" creationId="{55D3729B-D49F-7A1C-23D5-B483AC5B528D}"/>
          </ac:picMkLst>
        </pc:picChg>
        <pc:picChg chg="mod">
          <ac:chgData name="Trautman, Debra J" userId="49722b57-3bb1-44bf-be4d-0bcd470f6524" providerId="ADAL" clId="{43943BF6-B8D1-47FA-B4BD-F201B0F0E513}" dt="2024-07-15T13:46:29.192" v="1169" actId="1076"/>
          <ac:picMkLst>
            <pc:docMk/>
            <pc:sldMk cId="3965543440" sldId="263"/>
            <ac:picMk id="8" creationId="{DE7DC25F-EC05-1130-FE30-795C9EAA8F3A}"/>
          </ac:picMkLst>
        </pc:picChg>
        <pc:picChg chg="add mod">
          <ac:chgData name="Trautman, Debra J" userId="49722b57-3bb1-44bf-be4d-0bcd470f6524" providerId="ADAL" clId="{43943BF6-B8D1-47FA-B4BD-F201B0F0E513}" dt="2024-07-15T13:52:30.983" v="1291" actId="1076"/>
          <ac:picMkLst>
            <pc:docMk/>
            <pc:sldMk cId="3965543440" sldId="263"/>
            <ac:picMk id="10" creationId="{D41F3E6D-7AF2-E919-8D6D-F16AF5C4D36D}"/>
          </ac:picMkLst>
        </pc:picChg>
        <pc:picChg chg="add mod">
          <ac:chgData name="Trautman, Debra J" userId="49722b57-3bb1-44bf-be4d-0bcd470f6524" providerId="ADAL" clId="{43943BF6-B8D1-47FA-B4BD-F201B0F0E513}" dt="2024-07-15T13:46:10.157" v="1164"/>
          <ac:picMkLst>
            <pc:docMk/>
            <pc:sldMk cId="3965543440" sldId="263"/>
            <ac:picMk id="16" creationId="{0CEAA798-62BB-DCA2-1CDA-1F6A3B044F87}"/>
          </ac:picMkLst>
        </pc:picChg>
        <pc:cxnChg chg="del mod">
          <ac:chgData name="Trautman, Debra J" userId="49722b57-3bb1-44bf-be4d-0bcd470f6524" providerId="ADAL" clId="{43943BF6-B8D1-47FA-B4BD-F201B0F0E513}" dt="2024-07-15T13:52:15.991" v="1290" actId="478"/>
          <ac:cxnSpMkLst>
            <pc:docMk/>
            <pc:sldMk cId="3965543440" sldId="263"/>
            <ac:cxnSpMk id="11" creationId="{AA81A167-DA7E-4345-5B0D-85B190CCAE04}"/>
          </ac:cxnSpMkLst>
        </pc:cxnChg>
        <pc:cxnChg chg="mod">
          <ac:chgData name="Trautman, Debra J" userId="49722b57-3bb1-44bf-be4d-0bcd470f6524" providerId="ADAL" clId="{43943BF6-B8D1-47FA-B4BD-F201B0F0E513}" dt="2024-07-15T13:52:11.734" v="1289" actId="14100"/>
          <ac:cxnSpMkLst>
            <pc:docMk/>
            <pc:sldMk cId="3965543440" sldId="263"/>
            <ac:cxnSpMk id="12" creationId="{5C893035-57CF-088E-60E7-8E7A9D817707}"/>
          </ac:cxnSpMkLst>
        </pc:cxnChg>
        <pc:cxnChg chg="del mod">
          <ac:chgData name="Trautman, Debra J" userId="49722b57-3bb1-44bf-be4d-0bcd470f6524" providerId="ADAL" clId="{43943BF6-B8D1-47FA-B4BD-F201B0F0E513}" dt="2024-07-09T19:17:30.011" v="33" actId="478"/>
          <ac:cxnSpMkLst>
            <pc:docMk/>
            <pc:sldMk cId="3965543440" sldId="263"/>
            <ac:cxnSpMk id="16" creationId="{92F6C473-8B20-7E72-7133-20137B72DE56}"/>
          </ac:cxnSpMkLst>
        </pc:cxnChg>
      </pc:sldChg>
      <pc:sldChg chg="addSp modSp mod">
        <pc:chgData name="Trautman, Debra J" userId="49722b57-3bb1-44bf-be4d-0bcd470f6524" providerId="ADAL" clId="{43943BF6-B8D1-47FA-B4BD-F201B0F0E513}" dt="2024-07-15T14:06:54.208" v="1591" actId="207"/>
        <pc:sldMkLst>
          <pc:docMk/>
          <pc:sldMk cId="381720730" sldId="264"/>
        </pc:sldMkLst>
        <pc:spChg chg="add mod">
          <ac:chgData name="Trautman, Debra J" userId="49722b57-3bb1-44bf-be4d-0bcd470f6524" providerId="ADAL" clId="{43943BF6-B8D1-47FA-B4BD-F201B0F0E513}" dt="2024-07-15T14:01:04.616" v="1395" actId="2085"/>
          <ac:spMkLst>
            <pc:docMk/>
            <pc:sldMk cId="381720730" sldId="264"/>
            <ac:spMk id="3" creationId="{102FF101-4D62-CA61-7908-6CAE6CB9526A}"/>
          </ac:spMkLst>
        </pc:spChg>
        <pc:spChg chg="add mod">
          <ac:chgData name="Trautman, Debra J" userId="49722b57-3bb1-44bf-be4d-0bcd470f6524" providerId="ADAL" clId="{43943BF6-B8D1-47FA-B4BD-F201B0F0E513}" dt="2024-07-15T14:06:54.208" v="1591" actId="207"/>
          <ac:spMkLst>
            <pc:docMk/>
            <pc:sldMk cId="381720730" sldId="264"/>
            <ac:spMk id="4" creationId="{8CCAC5B0-2B1B-B23A-F664-A62CC86D5956}"/>
          </ac:spMkLst>
        </pc:spChg>
        <pc:picChg chg="mod">
          <ac:chgData name="Trautman, Debra J" userId="49722b57-3bb1-44bf-be4d-0bcd470f6524" providerId="ADAL" clId="{43943BF6-B8D1-47FA-B4BD-F201B0F0E513}" dt="2024-07-15T14:00:32.783" v="1391" actId="1076"/>
          <ac:picMkLst>
            <pc:docMk/>
            <pc:sldMk cId="381720730" sldId="264"/>
            <ac:picMk id="5" creationId="{63BF1053-03EB-FFBE-6E4F-F16E59AC02AF}"/>
          </ac:picMkLst>
        </pc:picChg>
        <pc:picChg chg="mod">
          <ac:chgData name="Trautman, Debra J" userId="49722b57-3bb1-44bf-be4d-0bcd470f6524" providerId="ADAL" clId="{43943BF6-B8D1-47FA-B4BD-F201B0F0E513}" dt="2024-07-15T14:00:59.885" v="1394" actId="2085"/>
          <ac:picMkLst>
            <pc:docMk/>
            <pc:sldMk cId="381720730" sldId="264"/>
            <ac:picMk id="7" creationId="{A885F600-ED37-17AD-A774-C22A704FA2D5}"/>
          </ac:picMkLst>
        </pc:picChg>
      </pc:sldChg>
      <pc:sldChg chg="modSp del mod">
        <pc:chgData name="Trautman, Debra J" userId="49722b57-3bb1-44bf-be4d-0bcd470f6524" providerId="ADAL" clId="{43943BF6-B8D1-47FA-B4BD-F201B0F0E513}" dt="2024-07-15T13:41:54.920" v="1147" actId="2696"/>
        <pc:sldMkLst>
          <pc:docMk/>
          <pc:sldMk cId="3554155198" sldId="265"/>
        </pc:sldMkLst>
        <pc:spChg chg="mod">
          <ac:chgData name="Trautman, Debra J" userId="49722b57-3bb1-44bf-be4d-0bcd470f6524" providerId="ADAL" clId="{43943BF6-B8D1-47FA-B4BD-F201B0F0E513}" dt="2024-07-15T12:58:56.696" v="606" actId="1076"/>
          <ac:spMkLst>
            <pc:docMk/>
            <pc:sldMk cId="3554155198" sldId="265"/>
            <ac:spMk id="6" creationId="{6F4FDD8D-FB4B-959D-F153-9331923906DE}"/>
          </ac:spMkLst>
        </pc:spChg>
      </pc:sldChg>
      <pc:sldChg chg="addSp delSp modSp mod">
        <pc:chgData name="Trautman, Debra J" userId="49722b57-3bb1-44bf-be4d-0bcd470f6524" providerId="ADAL" clId="{43943BF6-B8D1-47FA-B4BD-F201B0F0E513}" dt="2024-07-15T14:52:32.187" v="2083" actId="1076"/>
        <pc:sldMkLst>
          <pc:docMk/>
          <pc:sldMk cId="1187141832" sldId="267"/>
        </pc:sldMkLst>
        <pc:spChg chg="add mod">
          <ac:chgData name="Trautman, Debra J" userId="49722b57-3bb1-44bf-be4d-0bcd470f6524" providerId="ADAL" clId="{43943BF6-B8D1-47FA-B4BD-F201B0F0E513}" dt="2024-07-15T14:50:53.249" v="2044" actId="1076"/>
          <ac:spMkLst>
            <pc:docMk/>
            <pc:sldMk cId="1187141832" sldId="267"/>
            <ac:spMk id="3" creationId="{EB13B229-EFC2-FEB7-888F-65E20723101C}"/>
          </ac:spMkLst>
        </pc:spChg>
        <pc:spChg chg="add mod">
          <ac:chgData name="Trautman, Debra J" userId="49722b57-3bb1-44bf-be4d-0bcd470f6524" providerId="ADAL" clId="{43943BF6-B8D1-47FA-B4BD-F201B0F0E513}" dt="2024-07-15T14:50:59.140" v="2046" actId="1076"/>
          <ac:spMkLst>
            <pc:docMk/>
            <pc:sldMk cId="1187141832" sldId="267"/>
            <ac:spMk id="6" creationId="{C7B0FAC4-21C2-ABC5-285D-076CCA88139F}"/>
          </ac:spMkLst>
        </pc:spChg>
        <pc:spChg chg="mod">
          <ac:chgData name="Trautman, Debra J" userId="49722b57-3bb1-44bf-be4d-0bcd470f6524" providerId="ADAL" clId="{43943BF6-B8D1-47FA-B4BD-F201B0F0E513}" dt="2024-07-15T14:51:39.056" v="2053" actId="1076"/>
          <ac:spMkLst>
            <pc:docMk/>
            <pc:sldMk cId="1187141832" sldId="267"/>
            <ac:spMk id="8" creationId="{56902217-6FA9-8C83-D40F-DC05215683C2}"/>
          </ac:spMkLst>
        </pc:spChg>
        <pc:spChg chg="mod">
          <ac:chgData name="Trautman, Debra J" userId="49722b57-3bb1-44bf-be4d-0bcd470f6524" providerId="ADAL" clId="{43943BF6-B8D1-47FA-B4BD-F201B0F0E513}" dt="2024-07-15T13:31:44.537" v="901" actId="1076"/>
          <ac:spMkLst>
            <pc:docMk/>
            <pc:sldMk cId="1187141832" sldId="267"/>
            <ac:spMk id="9" creationId="{96C2F651-7C27-F1CF-7167-7E421B225FE8}"/>
          </ac:spMkLst>
        </pc:spChg>
        <pc:spChg chg="mod">
          <ac:chgData name="Trautman, Debra J" userId="49722b57-3bb1-44bf-be4d-0bcd470f6524" providerId="ADAL" clId="{43943BF6-B8D1-47FA-B4BD-F201B0F0E513}" dt="2024-07-15T13:38:33.530" v="1087" actId="20577"/>
          <ac:spMkLst>
            <pc:docMk/>
            <pc:sldMk cId="1187141832" sldId="267"/>
            <ac:spMk id="10" creationId="{12284190-EC1A-1309-3019-E5F615474E93}"/>
          </ac:spMkLst>
        </pc:spChg>
        <pc:spChg chg="add mod">
          <ac:chgData name="Trautman, Debra J" userId="49722b57-3bb1-44bf-be4d-0bcd470f6524" providerId="ADAL" clId="{43943BF6-B8D1-47FA-B4BD-F201B0F0E513}" dt="2024-07-15T14:52:18.078" v="2075" actId="20577"/>
          <ac:spMkLst>
            <pc:docMk/>
            <pc:sldMk cId="1187141832" sldId="267"/>
            <ac:spMk id="14" creationId="{50C289AF-C36F-471E-364D-73CCAB3E79BA}"/>
          </ac:spMkLst>
        </pc:spChg>
        <pc:spChg chg="add del mod">
          <ac:chgData name="Trautman, Debra J" userId="49722b57-3bb1-44bf-be4d-0bcd470f6524" providerId="ADAL" clId="{43943BF6-B8D1-47FA-B4BD-F201B0F0E513}" dt="2024-07-15T14:37:01.696" v="1694" actId="478"/>
          <ac:spMkLst>
            <pc:docMk/>
            <pc:sldMk cId="1187141832" sldId="267"/>
            <ac:spMk id="27" creationId="{A79438C1-A812-673B-40DD-C78E470ED842}"/>
          </ac:spMkLst>
        </pc:spChg>
        <pc:spChg chg="add mod">
          <ac:chgData name="Trautman, Debra J" userId="49722b57-3bb1-44bf-be4d-0bcd470f6524" providerId="ADAL" clId="{43943BF6-B8D1-47FA-B4BD-F201B0F0E513}" dt="2024-07-15T14:52:32.187" v="2083" actId="1076"/>
          <ac:spMkLst>
            <pc:docMk/>
            <pc:sldMk cId="1187141832" sldId="267"/>
            <ac:spMk id="28" creationId="{0E7C3067-17D4-E0B9-C6E3-B5125298DB6D}"/>
          </ac:spMkLst>
        </pc:spChg>
        <pc:spChg chg="add mod">
          <ac:chgData name="Trautman, Debra J" userId="49722b57-3bb1-44bf-be4d-0bcd470f6524" providerId="ADAL" clId="{43943BF6-B8D1-47FA-B4BD-F201B0F0E513}" dt="2024-07-15T14:41:33.134" v="1793" actId="20577"/>
          <ac:spMkLst>
            <pc:docMk/>
            <pc:sldMk cId="1187141832" sldId="267"/>
            <ac:spMk id="29" creationId="{1E983E59-EB59-03CB-F884-E75A8F33CD2C}"/>
          </ac:spMkLst>
        </pc:spChg>
        <pc:spChg chg="add del mod">
          <ac:chgData name="Trautman, Debra J" userId="49722b57-3bb1-44bf-be4d-0bcd470f6524" providerId="ADAL" clId="{43943BF6-B8D1-47FA-B4BD-F201B0F0E513}" dt="2024-07-15T13:56:21.824" v="1293" actId="478"/>
          <ac:spMkLst>
            <pc:docMk/>
            <pc:sldMk cId="1187141832" sldId="267"/>
            <ac:spMk id="30" creationId="{7C762D26-6BE2-06F4-8AE6-DC5B288ED897}"/>
          </ac:spMkLst>
        </pc:spChg>
        <pc:spChg chg="add mod">
          <ac:chgData name="Trautman, Debra J" userId="49722b57-3bb1-44bf-be4d-0bcd470f6524" providerId="ADAL" clId="{43943BF6-B8D1-47FA-B4BD-F201B0F0E513}" dt="2024-07-15T14:51:44.281" v="2054" actId="1076"/>
          <ac:spMkLst>
            <pc:docMk/>
            <pc:sldMk cId="1187141832" sldId="267"/>
            <ac:spMk id="31" creationId="{995C4ECB-032D-5D07-0566-4010EA337DDA}"/>
          </ac:spMkLst>
        </pc:spChg>
        <pc:picChg chg="add mod">
          <ac:chgData name="Trautman, Debra J" userId="49722b57-3bb1-44bf-be4d-0bcd470f6524" providerId="ADAL" clId="{43943BF6-B8D1-47FA-B4BD-F201B0F0E513}" dt="2024-07-15T14:51:00.664" v="2047" actId="1076"/>
          <ac:picMkLst>
            <pc:docMk/>
            <pc:sldMk cId="1187141832" sldId="267"/>
            <ac:picMk id="2" creationId="{23296E56-81AB-308A-58DB-7B3CA8211FF1}"/>
          </ac:picMkLst>
        </pc:picChg>
        <pc:picChg chg="add del mod">
          <ac:chgData name="Trautman, Debra J" userId="49722b57-3bb1-44bf-be4d-0bcd470f6524" providerId="ADAL" clId="{43943BF6-B8D1-47FA-B4BD-F201B0F0E513}" dt="2024-07-15T12:59:56.416" v="611" actId="478"/>
          <ac:picMkLst>
            <pc:docMk/>
            <pc:sldMk cId="1187141832" sldId="267"/>
            <ac:picMk id="2" creationId="{5C73B1B5-5718-2F2C-57E3-0E8D768AF06D}"/>
          </ac:picMkLst>
        </pc:picChg>
        <pc:picChg chg="add mod">
          <ac:chgData name="Trautman, Debra J" userId="49722b57-3bb1-44bf-be4d-0bcd470f6524" providerId="ADAL" clId="{43943BF6-B8D1-47FA-B4BD-F201B0F0E513}" dt="2024-07-15T14:51:27.921" v="2051" actId="1076"/>
          <ac:picMkLst>
            <pc:docMk/>
            <pc:sldMk cId="1187141832" sldId="267"/>
            <ac:picMk id="4" creationId="{55D5517C-CF62-51EF-CF7F-49292FF3F54C}"/>
          </ac:picMkLst>
        </pc:picChg>
        <pc:picChg chg="del mod">
          <ac:chgData name="Trautman, Debra J" userId="49722b57-3bb1-44bf-be4d-0bcd470f6524" providerId="ADAL" clId="{43943BF6-B8D1-47FA-B4BD-F201B0F0E513}" dt="2024-07-15T13:01:46.834" v="672" actId="478"/>
          <ac:picMkLst>
            <pc:docMk/>
            <pc:sldMk cId="1187141832" sldId="267"/>
            <ac:picMk id="5" creationId="{803F4EF2-B4B9-4ED4-D892-19A3F6E378CE}"/>
          </ac:picMkLst>
        </pc:picChg>
        <pc:picChg chg="add del mod">
          <ac:chgData name="Trautman, Debra J" userId="49722b57-3bb1-44bf-be4d-0bcd470f6524" providerId="ADAL" clId="{43943BF6-B8D1-47FA-B4BD-F201B0F0E513}" dt="2024-07-15T14:49:35.502" v="2029" actId="478"/>
          <ac:picMkLst>
            <pc:docMk/>
            <pc:sldMk cId="1187141832" sldId="267"/>
            <ac:picMk id="5" creationId="{A795A6A9-2158-8B3F-26E2-B4C29BC77CF6}"/>
          </ac:picMkLst>
        </pc:picChg>
        <pc:picChg chg="del mod">
          <ac:chgData name="Trautman, Debra J" userId="49722b57-3bb1-44bf-be4d-0bcd470f6524" providerId="ADAL" clId="{43943BF6-B8D1-47FA-B4BD-F201B0F0E513}" dt="2024-07-15T13:01:45.224" v="671" actId="478"/>
          <ac:picMkLst>
            <pc:docMk/>
            <pc:sldMk cId="1187141832" sldId="267"/>
            <ac:picMk id="6" creationId="{489A5E41-0A50-3646-1B10-BCA844818F90}"/>
          </ac:picMkLst>
        </pc:picChg>
        <pc:picChg chg="del mod">
          <ac:chgData name="Trautman, Debra J" userId="49722b57-3bb1-44bf-be4d-0bcd470f6524" providerId="ADAL" clId="{43943BF6-B8D1-47FA-B4BD-F201B0F0E513}" dt="2024-07-15T13:07:42.638" v="686" actId="478"/>
          <ac:picMkLst>
            <pc:docMk/>
            <pc:sldMk cId="1187141832" sldId="267"/>
            <ac:picMk id="7" creationId="{EF503947-60FB-2641-ADDA-5CC909A37532}"/>
          </ac:picMkLst>
        </pc:picChg>
        <pc:picChg chg="add mod">
          <ac:chgData name="Trautman, Debra J" userId="49722b57-3bb1-44bf-be4d-0bcd470f6524" providerId="ADAL" clId="{43943BF6-B8D1-47FA-B4BD-F201B0F0E513}" dt="2024-07-15T14:50:56.219" v="2045" actId="1076"/>
          <ac:picMkLst>
            <pc:docMk/>
            <pc:sldMk cId="1187141832" sldId="267"/>
            <ac:picMk id="11" creationId="{73CB3AC8-4513-D604-C45A-EDBF0F4B430E}"/>
          </ac:picMkLst>
        </pc:picChg>
        <pc:picChg chg="add del mod modCrop">
          <ac:chgData name="Trautman, Debra J" userId="49722b57-3bb1-44bf-be4d-0bcd470f6524" providerId="ADAL" clId="{43943BF6-B8D1-47FA-B4BD-F201B0F0E513}" dt="2024-07-15T14:36:41.171" v="1690" actId="478"/>
          <ac:picMkLst>
            <pc:docMk/>
            <pc:sldMk cId="1187141832" sldId="267"/>
            <ac:picMk id="16" creationId="{91D884F5-A82D-B8B3-1C9C-C3917C989795}"/>
          </ac:picMkLst>
        </pc:picChg>
        <pc:picChg chg="add mod">
          <ac:chgData name="Trautman, Debra J" userId="49722b57-3bb1-44bf-be4d-0bcd470f6524" providerId="ADAL" clId="{43943BF6-B8D1-47FA-B4BD-F201B0F0E513}" dt="2024-07-15T13:28:31.118" v="814" actId="1076"/>
          <ac:picMkLst>
            <pc:docMk/>
            <pc:sldMk cId="1187141832" sldId="267"/>
            <ac:picMk id="18" creationId="{3CE0D36E-D536-FA71-8B1C-3B1526ED0717}"/>
          </ac:picMkLst>
        </pc:picChg>
        <pc:picChg chg="add del mod">
          <ac:chgData name="Trautman, Debra J" userId="49722b57-3bb1-44bf-be4d-0bcd470f6524" providerId="ADAL" clId="{43943BF6-B8D1-47FA-B4BD-F201B0F0E513}" dt="2024-07-15T14:37:02.291" v="1695" actId="478"/>
          <ac:picMkLst>
            <pc:docMk/>
            <pc:sldMk cId="1187141832" sldId="267"/>
            <ac:picMk id="20" creationId="{09C15E59-97DB-3371-6F71-9A894DFEF08F}"/>
          </ac:picMkLst>
        </pc:picChg>
        <pc:picChg chg="add del mod">
          <ac:chgData name="Trautman, Debra J" userId="49722b57-3bb1-44bf-be4d-0bcd470f6524" providerId="ADAL" clId="{43943BF6-B8D1-47FA-B4BD-F201B0F0E513}" dt="2024-07-15T14:38:34.389" v="1720" actId="478"/>
          <ac:picMkLst>
            <pc:docMk/>
            <pc:sldMk cId="1187141832" sldId="267"/>
            <ac:picMk id="22" creationId="{B8FABFD4-1E05-5CD1-D2E9-FC004E9CFC30}"/>
          </ac:picMkLst>
        </pc:picChg>
        <pc:picChg chg="add del mod">
          <ac:chgData name="Trautman, Debra J" userId="49722b57-3bb1-44bf-be4d-0bcd470f6524" providerId="ADAL" clId="{43943BF6-B8D1-47FA-B4BD-F201B0F0E513}" dt="2024-07-15T13:25:19.932" v="777" actId="478"/>
          <ac:picMkLst>
            <pc:docMk/>
            <pc:sldMk cId="1187141832" sldId="267"/>
            <ac:picMk id="24" creationId="{A4EC1057-A3F0-BEBB-2B97-C267A2D2BE2B}"/>
          </ac:picMkLst>
        </pc:picChg>
        <pc:picChg chg="add mod">
          <ac:chgData name="Trautman, Debra J" userId="49722b57-3bb1-44bf-be4d-0bcd470f6524" providerId="ADAL" clId="{43943BF6-B8D1-47FA-B4BD-F201B0F0E513}" dt="2024-07-15T14:51:51.757" v="2057" actId="1076"/>
          <ac:picMkLst>
            <pc:docMk/>
            <pc:sldMk cId="1187141832" sldId="267"/>
            <ac:picMk id="26" creationId="{2ED2A8AC-091F-A263-F55F-2FA50BF0C71B}"/>
          </ac:picMkLst>
        </pc:picChg>
        <pc:cxnChg chg="del">
          <ac:chgData name="Trautman, Debra J" userId="49722b57-3bb1-44bf-be4d-0bcd470f6524" providerId="ADAL" clId="{43943BF6-B8D1-47FA-B4BD-F201B0F0E513}" dt="2024-07-15T13:00:09.062" v="616" actId="478"/>
          <ac:cxnSpMkLst>
            <pc:docMk/>
            <pc:sldMk cId="1187141832" sldId="267"/>
            <ac:cxnSpMk id="15" creationId="{02551A4C-564A-9DA1-496F-DB76C9BA5377}"/>
          </ac:cxnSpMkLst>
        </pc:cxnChg>
      </pc:sldChg>
      <pc:sldChg chg="modSp mod ord">
        <pc:chgData name="Trautman, Debra J" userId="49722b57-3bb1-44bf-be4d-0bcd470f6524" providerId="ADAL" clId="{43943BF6-B8D1-47FA-B4BD-F201B0F0E513}" dt="2024-07-15T14:09:11.822" v="1682"/>
        <pc:sldMkLst>
          <pc:docMk/>
          <pc:sldMk cId="3933723596" sldId="269"/>
        </pc:sldMkLst>
        <pc:spChg chg="mod">
          <ac:chgData name="Trautman, Debra J" userId="49722b57-3bb1-44bf-be4d-0bcd470f6524" providerId="ADAL" clId="{43943BF6-B8D1-47FA-B4BD-F201B0F0E513}" dt="2024-07-15T13:58:25.737" v="1376" actId="1076"/>
          <ac:spMkLst>
            <pc:docMk/>
            <pc:sldMk cId="3933723596" sldId="269"/>
            <ac:spMk id="2" creationId="{ED5B48CC-22EE-31ED-D1A9-228113A52794}"/>
          </ac:spMkLst>
        </pc:spChg>
        <pc:spChg chg="mod">
          <ac:chgData name="Trautman, Debra J" userId="49722b57-3bb1-44bf-be4d-0bcd470f6524" providerId="ADAL" clId="{43943BF6-B8D1-47FA-B4BD-F201B0F0E513}" dt="2024-07-15T12:58:33.810" v="602" actId="255"/>
          <ac:spMkLst>
            <pc:docMk/>
            <pc:sldMk cId="3933723596" sldId="269"/>
            <ac:spMk id="5" creationId="{2176E3D9-153E-0A10-398B-0127F37A255C}"/>
          </ac:spMkLst>
        </pc:spChg>
        <pc:picChg chg="mod">
          <ac:chgData name="Trautman, Debra J" userId="49722b57-3bb1-44bf-be4d-0bcd470f6524" providerId="ADAL" clId="{43943BF6-B8D1-47FA-B4BD-F201B0F0E513}" dt="2024-07-15T12:58:34.612" v="603" actId="1076"/>
          <ac:picMkLst>
            <pc:docMk/>
            <pc:sldMk cId="3933723596" sldId="269"/>
            <ac:picMk id="4" creationId="{3DBA5042-D4E9-04B7-05C9-93FDE49E69FA}"/>
          </ac:picMkLst>
        </pc:picChg>
      </pc:sldChg>
      <pc:sldChg chg="modSp mod">
        <pc:chgData name="Trautman, Debra J" userId="49722b57-3bb1-44bf-be4d-0bcd470f6524" providerId="ADAL" clId="{43943BF6-B8D1-47FA-B4BD-F201B0F0E513}" dt="2024-07-15T17:30:53.253" v="2180" actId="20577"/>
        <pc:sldMkLst>
          <pc:docMk/>
          <pc:sldMk cId="1698117973" sldId="271"/>
        </pc:sldMkLst>
        <pc:spChg chg="mod">
          <ac:chgData name="Trautman, Debra J" userId="49722b57-3bb1-44bf-be4d-0bcd470f6524" providerId="ADAL" clId="{43943BF6-B8D1-47FA-B4BD-F201B0F0E513}" dt="2024-07-15T17:30:53.253" v="2180" actId="20577"/>
          <ac:spMkLst>
            <pc:docMk/>
            <pc:sldMk cId="1698117973" sldId="271"/>
            <ac:spMk id="4" creationId="{BF944C54-9161-D360-0CDB-4794DCD3EC4B}"/>
          </ac:spMkLst>
        </pc:spChg>
      </pc:sldChg>
      <pc:sldChg chg="modSp mod">
        <pc:chgData name="Trautman, Debra J" userId="49722b57-3bb1-44bf-be4d-0bcd470f6524" providerId="ADAL" clId="{43943BF6-B8D1-47FA-B4BD-F201B0F0E513}" dt="2024-07-15T14:53:37.632" v="2089" actId="20577"/>
        <pc:sldMkLst>
          <pc:docMk/>
          <pc:sldMk cId="3563550138" sldId="272"/>
        </pc:sldMkLst>
        <pc:spChg chg="mod">
          <ac:chgData name="Trautman, Debra J" userId="49722b57-3bb1-44bf-be4d-0bcd470f6524" providerId="ADAL" clId="{43943BF6-B8D1-47FA-B4BD-F201B0F0E513}" dt="2024-07-15T14:53:37.632" v="2089" actId="20577"/>
          <ac:spMkLst>
            <pc:docMk/>
            <pc:sldMk cId="3563550138" sldId="272"/>
            <ac:spMk id="3" creationId="{EA7C433A-2C9A-219E-9AB6-EF43E91CE6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/>
          <p:nvPr/>
        </p:nvSpPr>
        <p:spPr>
          <a:xfrm>
            <a:off x="0" y="1845790"/>
            <a:ext cx="12192000" cy="5338120"/>
          </a:xfrm>
          <a:prstGeom prst="rect">
            <a:avLst/>
          </a:prstGeom>
          <a:solidFill>
            <a:srgbClr val="00308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4552950"/>
            <a:ext cx="8032124" cy="7429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  <a:latin typeface="Univers-Light-Normal"/>
                <a:ea typeface="Univers-Light-Normal"/>
                <a:cs typeface="Univers-Light-Normal"/>
                <a:sym typeface="Univers-Light-Normal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  <a:latin typeface="Univers-Light-Normal"/>
                <a:ea typeface="Univers-Light-Normal"/>
                <a:cs typeface="Univers-Light-Normal"/>
                <a:sym typeface="Univers-Light-Normal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  <a:latin typeface="Univers-Light-Normal"/>
                <a:ea typeface="Univers-Light-Normal"/>
                <a:cs typeface="Univers-Light-Normal"/>
                <a:sym typeface="Univers-Light-Normal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  <a:latin typeface="Univers-Light-Normal"/>
                <a:ea typeface="Univers-Light-Normal"/>
                <a:cs typeface="Univers-Light-Normal"/>
                <a:sym typeface="Univers-Light-Normal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  <a:latin typeface="Univers-Light-Normal"/>
                <a:ea typeface="Univers-Light-Normal"/>
                <a:cs typeface="Univers-Light-Normal"/>
                <a:sym typeface="Univers-Light-Normal"/>
              </a:defRPr>
            </a:lvl5pPr>
          </a:lstStyle>
          <a:p>
            <a:r>
              <a:t>February 17, 2021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SHSMD Team Meeting"/>
          <p:cNvSpPr txBox="1">
            <a:spLocks noGrp="1"/>
          </p:cNvSpPr>
          <p:nvPr>
            <p:ph type="title" hasCustomPrompt="1"/>
          </p:nvPr>
        </p:nvSpPr>
        <p:spPr>
          <a:xfrm>
            <a:off x="786593" y="2200574"/>
            <a:ext cx="8769532" cy="1695451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FFFFFF"/>
                </a:solidFill>
                <a:latin typeface="Univers-Light-Normal"/>
                <a:ea typeface="Univers-Light-Normal"/>
                <a:cs typeface="Univers-Light-Normal"/>
                <a:sym typeface="Univers-Light-Normal"/>
              </a:defRPr>
            </a:lvl1pPr>
          </a:lstStyle>
          <a:p>
            <a:r>
              <a:t>SHSMD Team Meeting</a:t>
            </a:r>
          </a:p>
        </p:txBody>
      </p:sp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6" y="298655"/>
            <a:ext cx="3693983" cy="121571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10"/>
          <p:cNvSpPr/>
          <p:nvPr/>
        </p:nvSpPr>
        <p:spPr>
          <a:xfrm>
            <a:off x="0" y="6490951"/>
            <a:ext cx="12192000" cy="692958"/>
          </a:xfrm>
          <a:prstGeom prst="rect">
            <a:avLst/>
          </a:prstGeom>
          <a:solidFill>
            <a:srgbClr val="00564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Round Diagonal Corner Rectangle 12"/>
          <p:cNvSpPr/>
          <p:nvPr/>
        </p:nvSpPr>
        <p:spPr>
          <a:xfrm>
            <a:off x="9805086" y="3235129"/>
            <a:ext cx="1732006" cy="1321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4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370" y="21600"/>
                  <a:pt x="1885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230" y="0"/>
                  <a:pt x="274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Round Diagonal Corner Rectangle 13"/>
          <p:cNvSpPr/>
          <p:nvPr/>
        </p:nvSpPr>
        <p:spPr>
          <a:xfrm>
            <a:off x="11537091" y="2735330"/>
            <a:ext cx="654909" cy="499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4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370" y="21600"/>
                  <a:pt x="1885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230" y="0"/>
                  <a:pt x="2747" y="0"/>
                </a:cubicBezTo>
                <a:close/>
              </a:path>
            </a:pathLst>
          </a:custGeom>
          <a:solidFill>
            <a:srgbClr val="44546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Rectangle 6"/>
          <p:cNvSpPr/>
          <p:nvPr/>
        </p:nvSpPr>
        <p:spPr>
          <a:xfrm>
            <a:off x="0" y="6273129"/>
            <a:ext cx="12192000" cy="649760"/>
          </a:xfrm>
          <a:prstGeom prst="rect">
            <a:avLst/>
          </a:prstGeom>
          <a:solidFill>
            <a:srgbClr val="00308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9" descr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1972" y="6321728"/>
            <a:ext cx="1629442" cy="55255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ctrTitle"/>
          </p:nvPr>
        </p:nvSpPr>
        <p:spPr>
          <a:xfrm>
            <a:off x="524031" y="2084210"/>
            <a:ext cx="8248324" cy="1695451"/>
          </a:xfrm>
          <a:prstGeom prst="rect">
            <a:avLst/>
          </a:prstGeom>
        </p:spPr>
        <p:txBody>
          <a:bodyPr/>
          <a:lstStyle/>
          <a:p>
            <a:pPr>
              <a:defRPr sz="2400" b="0">
                <a:latin typeface="Corbel"/>
                <a:ea typeface="Corbel"/>
                <a:cs typeface="Corbel"/>
                <a:sym typeface="Corbel"/>
              </a:defRPr>
            </a:pPr>
            <a:r>
              <a:rPr dirty="0"/>
              <a:t>SHSMD Member Meet- Up: </a:t>
            </a:r>
          </a:p>
          <a:p>
            <a:pPr>
              <a:defRPr sz="2400" b="0">
                <a:latin typeface="Corbel"/>
                <a:ea typeface="Corbel"/>
                <a:cs typeface="Corbel"/>
                <a:sym typeface="Corbel"/>
              </a:defRPr>
            </a:pPr>
            <a:r>
              <a:rPr dirty="0"/>
              <a:t>Internal Communications — Prioritizing Communications</a:t>
            </a:r>
            <a:br>
              <a:rPr lang="en-US" dirty="0"/>
            </a:br>
            <a:r>
              <a:rPr dirty="0"/>
              <a:t>Using Strategy and Storytelling</a:t>
            </a:r>
            <a:br>
              <a:rPr dirty="0"/>
            </a:br>
            <a:endParaRPr dirty="0"/>
          </a:p>
        </p:txBody>
      </p:sp>
      <p:sp>
        <p:nvSpPr>
          <p:cNvPr id="102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524031" y="5634541"/>
            <a:ext cx="10001307" cy="519725"/>
          </a:xfrm>
          <a:prstGeom prst="rect">
            <a:avLst/>
          </a:prstGeom>
        </p:spPr>
        <p:txBody>
          <a:bodyPr numCol="3" spcCol="1905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August 9, 2024</a:t>
            </a:r>
          </a:p>
        </p:txBody>
      </p:sp>
      <p:sp>
        <p:nvSpPr>
          <p:cNvPr id="103" name="TextBox 3"/>
          <p:cNvSpPr txBox="1"/>
          <p:nvPr/>
        </p:nvSpPr>
        <p:spPr>
          <a:xfrm>
            <a:off x="524031" y="3832804"/>
            <a:ext cx="6795722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dirty="0"/>
              <a:t>Facilitated by: </a:t>
            </a:r>
            <a:br>
              <a:rPr lang="en-US" dirty="0"/>
            </a:br>
            <a:r>
              <a:rPr b="0" dirty="0"/>
              <a:t>Debra Trautman, Senior Corporate Communications</a:t>
            </a:r>
            <a:r>
              <a:rPr lang="en-US" b="0" dirty="0"/>
              <a:t> Manager</a:t>
            </a:r>
            <a:r>
              <a:rPr b="0" dirty="0"/>
              <a:t> </a:t>
            </a:r>
            <a:r>
              <a:rPr lang="en-US" b="0" dirty="0"/>
              <a:t>Kathleen Taggersell, AVP Corporate Communications</a:t>
            </a:r>
          </a:p>
          <a:p>
            <a:r>
              <a:rPr lang="en-US" b="0" dirty="0"/>
              <a:t>MaineHealth | mainehealth.org</a:t>
            </a:r>
          </a:p>
          <a:p>
            <a:endParaRPr lang="en-US" b="0" dirty="0"/>
          </a:p>
          <a:p>
            <a:endParaRPr lang="en-US" b="0" dirty="0"/>
          </a:p>
          <a:p>
            <a:endParaRPr b="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Why a new brand"/>
          <p:cNvSpPr txBox="1">
            <a:spLocks noGrp="1"/>
          </p:cNvSpPr>
          <p:nvPr>
            <p:ph type="title"/>
          </p:nvPr>
        </p:nvSpPr>
        <p:spPr>
          <a:xfrm>
            <a:off x="267683" y="1421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Case Study: </a:t>
            </a:r>
            <a:r>
              <a:rPr dirty="0"/>
              <a:t>Why a new brand</a:t>
            </a:r>
            <a:r>
              <a:rPr lang="en-US" dirty="0"/>
              <a:t>?</a:t>
            </a:r>
            <a:br>
              <a:rPr lang="en-US" dirty="0"/>
            </a:br>
            <a:r>
              <a:rPr lang="en-US" sz="2800" dirty="0"/>
              <a:t>Telling the story with the ID Badge</a:t>
            </a:r>
            <a:endParaRPr sz="2800" dirty="0"/>
          </a:p>
        </p:txBody>
      </p:sp>
      <p:pic>
        <p:nvPicPr>
          <p:cNvPr id="110" name="pasted-movie.heic" descr="pasted-movie.heic"/>
          <p:cNvPicPr>
            <a:picLocks noChangeAspect="1"/>
          </p:cNvPicPr>
          <p:nvPr/>
        </p:nvPicPr>
        <p:blipFill rotWithShape="1">
          <a:blip r:embed="rId2"/>
          <a:srcRect l="3334" t="3647" r="1050" b="12813"/>
          <a:stretch/>
        </p:blipFill>
        <p:spPr>
          <a:xfrm>
            <a:off x="396227" y="1755972"/>
            <a:ext cx="7837879" cy="381615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" name="Picture 1" descr="A logo with red and blue letters&#10;&#10;Description automatically generated">
            <a:extLst>
              <a:ext uri="{FF2B5EF4-FFF2-40B4-BE49-F238E27FC236}">
                <a16:creationId xmlns:a16="http://schemas.microsoft.com/office/drawing/2014/main" id="{2CAD4DAE-F1B5-CC51-3393-53DE09218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26" y="871270"/>
            <a:ext cx="1772661" cy="727859"/>
          </a:xfrm>
          <a:prstGeom prst="rect">
            <a:avLst/>
          </a:prstGeom>
        </p:spPr>
      </p:pic>
      <p:pic>
        <p:nvPicPr>
          <p:cNvPr id="3" name="Picture 2" descr="A close-up of a doctor's name tag&#10;&#10;Description automatically generated">
            <a:extLst>
              <a:ext uri="{FF2B5EF4-FFF2-40B4-BE49-F238E27FC236}">
                <a16:creationId xmlns:a16="http://schemas.microsoft.com/office/drawing/2014/main" id="{31E5BBCE-AFBD-33B0-1E51-0A3EBBA4E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50" y="4119797"/>
            <a:ext cx="2503560" cy="1797175"/>
          </a:xfrm>
          <a:prstGeom prst="rect">
            <a:avLst/>
          </a:prstGeom>
        </p:spPr>
      </p:pic>
      <p:pic>
        <p:nvPicPr>
          <p:cNvPr id="4" name="Picture 3" descr="a414a12d-4992-4dfd-8dba-2779c0f7f906@mainehealth">
            <a:extLst>
              <a:ext uri="{FF2B5EF4-FFF2-40B4-BE49-F238E27FC236}">
                <a16:creationId xmlns:a16="http://schemas.microsoft.com/office/drawing/2014/main" id="{EE452C48-F06F-B0B4-AD31-1C8ABF00A8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26" r="23529" b="31094"/>
          <a:stretch/>
        </p:blipFill>
        <p:spPr>
          <a:xfrm>
            <a:off x="9110043" y="1055044"/>
            <a:ext cx="1996575" cy="29902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1E9F5E-C008-E41D-BFF5-081B2A076E89}"/>
              </a:ext>
            </a:extLst>
          </p:cNvPr>
          <p:cNvSpPr/>
          <p:nvPr/>
        </p:nvSpPr>
        <p:spPr>
          <a:xfrm>
            <a:off x="4940769" y="2505075"/>
            <a:ext cx="3603156" cy="1797175"/>
          </a:xfrm>
          <a:prstGeom prst="rect">
            <a:avLst/>
          </a:prstGeom>
          <a:noFill/>
          <a:ln w="3492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2389CEE0-F94A-B4DF-3F9E-E1499CE3D0D8}"/>
              </a:ext>
            </a:extLst>
          </p:cNvPr>
          <p:cNvSpPr/>
          <p:nvPr/>
        </p:nvSpPr>
        <p:spPr>
          <a:xfrm>
            <a:off x="8639175" y="1055044"/>
            <a:ext cx="217375" cy="4745681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161925" y="22225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DISCUSSION QUESTIONS</a:t>
            </a:r>
          </a:p>
        </p:txBody>
      </p:sp>
      <p:sp>
        <p:nvSpPr>
          <p:cNvPr id="11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33375" y="1323975"/>
            <a:ext cx="11359610" cy="4700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1) How do you use stories at your organization or health system?</a:t>
            </a:r>
          </a:p>
          <a:p>
            <a:pPr marL="952500" lvl="1" indent="-31750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Font typeface="Helvetica"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Share an example</a:t>
            </a:r>
          </a:p>
          <a:p>
            <a:pPr marL="952500" lvl="1" indent="-31750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Font typeface="Helvetica"/>
              <a:buChar char="•"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How do you use storytelling to define relevance or tie back to your strategic goals?</a:t>
            </a:r>
          </a:p>
          <a:p>
            <a:pPr marL="635000" lvl="1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000" dirty="0"/>
          </a:p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2) How do you use personalization to connect a story with the </a:t>
            </a:r>
            <a:r>
              <a:rPr lang="en-US" sz="2000"/>
              <a:t>right audience, </a:t>
            </a:r>
            <a:r>
              <a:rPr lang="en-US" sz="2000" dirty="0"/>
              <a:t>at the </a:t>
            </a:r>
            <a:r>
              <a:rPr lang="en-US" sz="2000"/>
              <a:t>right time, </a:t>
            </a:r>
            <a:r>
              <a:rPr lang="en-US" sz="2000" dirty="0"/>
              <a:t>at the right location?</a:t>
            </a:r>
          </a:p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000" dirty="0"/>
          </a:p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3) What are the best practices for increasing read rates and other metrics?</a:t>
            </a:r>
          </a:p>
          <a:p>
            <a:pPr marL="952500" lvl="1" indent="-31750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Font typeface="Helvetica"/>
              <a:buChar char="•"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What calls to action have you used? </a:t>
            </a:r>
          </a:p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000" dirty="0"/>
          </a:p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4) </a:t>
            </a:r>
            <a:r>
              <a:rPr sz="2000" dirty="0"/>
              <a:t>How</a:t>
            </a:r>
            <a:r>
              <a:rPr lang="en-US" sz="2000" dirty="0"/>
              <a:t> do you</a:t>
            </a:r>
            <a:r>
              <a:rPr sz="2000" dirty="0"/>
              <a:t> leverage your intranet to increase employee engagement</a:t>
            </a:r>
            <a:r>
              <a:rPr lang="en-US" sz="2000" dirty="0"/>
              <a:t>?</a:t>
            </a:r>
            <a:br>
              <a:rPr lang="en-US" sz="2000" dirty="0"/>
            </a:br>
            <a:endParaRPr lang="en-US" sz="2000" dirty="0"/>
          </a:p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5) What is next to modernize internal communications at your organization or health system?</a:t>
            </a:r>
          </a:p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000" dirty="0"/>
          </a:p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6) How have you used AI to get started or add punch to your content?</a:t>
            </a:r>
          </a:p>
          <a:p>
            <a:pPr marL="139700" indent="0" defTabSz="457200">
              <a:lnSpc>
                <a:spcPct val="100000"/>
              </a:lnSpc>
              <a:spcBef>
                <a:spcPts val="0"/>
              </a:spcBef>
              <a:buClr>
                <a:srgbClr val="1D2228"/>
              </a:buClr>
              <a:buNone/>
              <a:defRPr sz="1466">
                <a:solidFill>
                  <a:srgbClr val="1D222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00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E835-FEEF-E443-34A3-43216AE1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Takeaways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44C54-9161-D360-0CDB-4794DCD3EC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3319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68% of people remember stories over facts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authentic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“Culture is the promise you make and keep to employees in their day-to-day experience”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opportunity to build an employee story and photo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next steps to modernize communication with technology available to your health system or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981179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ctrTitle"/>
          </p:nvPr>
        </p:nvSpPr>
        <p:spPr>
          <a:xfrm>
            <a:off x="786592" y="2200574"/>
            <a:ext cx="8769533" cy="1695451"/>
          </a:xfrm>
          <a:prstGeom prst="rect">
            <a:avLst/>
          </a:prstGeom>
        </p:spPr>
        <p:txBody>
          <a:bodyPr/>
          <a:lstStyle>
            <a:lvl1pPr>
              <a:defRPr b="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Thank you!</a:t>
            </a:r>
          </a:p>
        </p:txBody>
      </p:sp>
      <p:sp>
        <p:nvSpPr>
          <p:cNvPr id="122" name="Subtitle 1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552950"/>
            <a:ext cx="8032123" cy="742950"/>
          </a:xfrm>
          <a:prstGeom prst="rect">
            <a:avLst/>
          </a:prstGeom>
        </p:spPr>
        <p:txBody>
          <a:bodyPr/>
          <a:lstStyle>
            <a:lvl1pPr algn="ctr" defTabSz="905255">
              <a:lnSpc>
                <a:spcPct val="81000"/>
              </a:lnSpc>
              <a:spcBef>
                <a:spcPts val="900"/>
              </a:spcBef>
              <a:defRPr sz="2376" b="1"/>
            </a:lvl1pPr>
          </a:lstStyle>
          <a:p>
            <a:r>
              <a:t>Be on the lookout for any upcoming Member Meet Ups on the SHSMD webpage!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73FA-6C8E-300E-B797-82206B19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C433A-2C9A-219E-9AB6-EF43E91CE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&amp; Insights</a:t>
            </a:r>
          </a:p>
          <a:p>
            <a:pPr lvl="1"/>
            <a:r>
              <a:rPr lang="en-US" sz="2000" dirty="0"/>
              <a:t>SHSMD Resources</a:t>
            </a:r>
          </a:p>
          <a:p>
            <a:pPr lvl="1"/>
            <a:r>
              <a:rPr lang="en-US" sz="2000" dirty="0"/>
              <a:t>Connecting Communications to Strategy</a:t>
            </a:r>
          </a:p>
          <a:p>
            <a:pPr lvl="1"/>
            <a:r>
              <a:rPr lang="en-US" sz="2000" dirty="0"/>
              <a:t>Opportunities: Care Team Experience/Total Rewards</a:t>
            </a:r>
          </a:p>
          <a:p>
            <a:pPr lvl="1"/>
            <a:r>
              <a:rPr lang="en-US" sz="2000" dirty="0"/>
              <a:t>Case Studies: Executive Communications, Rebrand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Discussion Questions: Sharing best practices for modernizing internal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5635501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xfrm>
            <a:off x="425506" y="30147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OVERVIEW</a:t>
            </a:r>
          </a:p>
        </p:txBody>
      </p:sp>
      <p:sp>
        <p:nvSpPr>
          <p:cNvPr id="10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25506" y="1453391"/>
            <a:ext cx="10928294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457200">
              <a:lnSpc>
                <a:spcPct val="100000"/>
              </a:lnSpc>
              <a:spcBef>
                <a:spcPts val="1300"/>
              </a:spcBef>
              <a:buSzTx/>
              <a:buFontTx/>
              <a:buNone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 </a:t>
            </a:r>
            <a:endParaRPr sz="1300" dirty="0">
              <a:solidFill>
                <a:srgbClr val="1D222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457200">
              <a:lnSpc>
                <a:spcPct val="100000"/>
              </a:lnSpc>
              <a:spcBef>
                <a:spcPts val="1300"/>
              </a:spcBef>
              <a:buSzTx/>
              <a:buFontTx/>
              <a:buNone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dirty="0"/>
              <a:t>Why strategy beats storytelling every time</a:t>
            </a:r>
            <a:endParaRPr lang="en-US" sz="3200" dirty="0"/>
          </a:p>
          <a:p>
            <a:pPr defTabSz="457200">
              <a:lnSpc>
                <a:spcPct val="100000"/>
              </a:lnSpc>
              <a:spcBef>
                <a:spcPts val="1300"/>
              </a:spcBef>
              <a:buSzTx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The true core of being an effective communicator isn’t in the telling of tales. </a:t>
            </a:r>
            <a:r>
              <a:rPr b="1" dirty="0"/>
              <a:t>It’s in the strategic approach </a:t>
            </a:r>
            <a:r>
              <a:rPr b="1" i="1" dirty="0"/>
              <a:t>driving</a:t>
            </a:r>
            <a:r>
              <a:rPr b="1" dirty="0"/>
              <a:t> the storytelling.  </a:t>
            </a:r>
            <a:endParaRPr sz="1300" b="1" dirty="0">
              <a:solidFill>
                <a:srgbClr val="1D222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lnSpc>
                <a:spcPct val="100000"/>
              </a:lnSpc>
              <a:spcBef>
                <a:spcPts val="1300"/>
              </a:spcBef>
              <a:buSzTx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One of the most important questions a communicator can ever ask is, </a:t>
            </a:r>
            <a:r>
              <a:rPr b="1" dirty="0"/>
              <a:t>“What is the business strategy?” </a:t>
            </a:r>
            <a:r>
              <a:rPr dirty="0"/>
              <a:t>Just as important are the questions, “Who is our audience?” and “What do they really care about?” </a:t>
            </a:r>
            <a:endParaRPr lang="en-US" dirty="0"/>
          </a:p>
          <a:p>
            <a:pPr lvl="1" defTabSz="457200">
              <a:lnSpc>
                <a:spcPct val="100000"/>
              </a:lnSpc>
              <a:spcBef>
                <a:spcPts val="1300"/>
              </a:spcBef>
              <a:buSzTx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Together, these questions can guide an effective communications strategy  </a:t>
            </a:r>
            <a:endParaRPr sz="1300" dirty="0">
              <a:solidFill>
                <a:srgbClr val="1D222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lnSpc>
                <a:spcPct val="100000"/>
              </a:lnSpc>
              <a:spcBef>
                <a:spcPts val="1300"/>
              </a:spcBef>
              <a:buSzTx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Ultimately, strategy lies at the </a:t>
            </a:r>
            <a:r>
              <a:rPr b="1" dirty="0"/>
              <a:t>intersection of understanding and mastering the tools </a:t>
            </a:r>
            <a:r>
              <a:rPr dirty="0"/>
              <a:t>at your disposal, the organizational goals, the business landscape and the needs of the audience</a:t>
            </a:r>
            <a:endParaRPr lang="en-US" dirty="0"/>
          </a:p>
          <a:p>
            <a:pPr lvl="1" defTabSz="457200">
              <a:lnSpc>
                <a:spcPct val="100000"/>
              </a:lnSpc>
              <a:spcBef>
                <a:spcPts val="1300"/>
              </a:spcBef>
              <a:buSzTx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By digging deep into the business problem and asking questions</a:t>
            </a:r>
            <a:r>
              <a:rPr lang="en-US" dirty="0"/>
              <a:t>,</a:t>
            </a:r>
            <a:r>
              <a:rPr dirty="0"/>
              <a:t> we can all become better strategic thinkers and communicators</a:t>
            </a:r>
          </a:p>
          <a:p>
            <a:pPr marL="0" indent="0" defTabSz="457200">
              <a:lnSpc>
                <a:spcPct val="100000"/>
              </a:lnSpc>
              <a:spcBef>
                <a:spcPts val="1300"/>
              </a:spcBef>
              <a:buSzTx/>
              <a:buFontTx/>
              <a:buNone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marL="0" indent="0" defTabSz="457200">
              <a:lnSpc>
                <a:spcPct val="100000"/>
              </a:lnSpc>
              <a:spcBef>
                <a:spcPts val="1300"/>
              </a:spcBef>
              <a:buSzTx/>
              <a:buFontTx/>
              <a:buNone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300" dirty="0"/>
              <a:t>Source: PR Daily, article written by </a:t>
            </a:r>
            <a:r>
              <a:rPr sz="1300" dirty="0"/>
              <a:t>Mike </a:t>
            </a:r>
            <a:r>
              <a:rPr sz="1300" dirty="0" err="1"/>
              <a:t>Nachshen</a:t>
            </a:r>
            <a:r>
              <a:rPr sz="1300" dirty="0"/>
              <a:t>, writer, Jan. 2024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48CC-22EE-31ED-D1A9-228113A5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00" y="1307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How can we help</a:t>
            </a:r>
            <a:r>
              <a:rPr lang="en-US" sz="4400" cap="none" baseline="0" dirty="0"/>
              <a:t> our stakeholders tell their story?</a:t>
            </a:r>
            <a:br>
              <a:rPr lang="en-US" sz="4400" i="1" cap="none" baseline="0" dirty="0"/>
            </a:br>
            <a:endParaRPr lang="en-US" dirty="0"/>
          </a:p>
        </p:txBody>
      </p:sp>
      <p:pic>
        <p:nvPicPr>
          <p:cNvPr id="4" name="Picture 3" descr="Inline image">
            <a:extLst>
              <a:ext uri="{FF2B5EF4-FFF2-40B4-BE49-F238E27FC236}">
                <a16:creationId xmlns:a16="http://schemas.microsoft.com/office/drawing/2014/main" id="{3DBA5042-D4E9-04B7-05C9-93FDE49E6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r="19792"/>
          <a:stretch/>
        </p:blipFill>
        <p:spPr bwMode="auto">
          <a:xfrm>
            <a:off x="3665190" y="945920"/>
            <a:ext cx="4623664" cy="49661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6E3D9-153E-0A10-398B-0127F37A255C}"/>
              </a:ext>
            </a:extLst>
          </p:cNvPr>
          <p:cNvSpPr txBox="1"/>
          <p:nvPr/>
        </p:nvSpPr>
        <p:spPr>
          <a:xfrm>
            <a:off x="76963" y="5912079"/>
            <a:ext cx="715133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defTabSz="457200">
              <a:lnSpc>
                <a:spcPct val="100000"/>
              </a:lnSpc>
              <a:spcBef>
                <a:spcPts val="1300"/>
              </a:spcBef>
              <a:buSzTx/>
              <a:buFontTx/>
              <a:buNone/>
              <a:defRPr sz="16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dirty="0"/>
              <a:t>Source: SHSMD Credential: Analytics for Healthcare Strategists, March 2024</a:t>
            </a:r>
          </a:p>
        </p:txBody>
      </p:sp>
    </p:spTree>
    <p:extLst>
      <p:ext uri="{BB962C8B-B14F-4D97-AF65-F5344CB8AC3E}">
        <p14:creationId xmlns:p14="http://schemas.microsoft.com/office/powerpoint/2010/main" val="39337235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7DC25F-EC05-1130-FE30-795C9EAA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89" y="1499296"/>
            <a:ext cx="2888214" cy="35564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2" descr="Inline image">
            <a:extLst>
              <a:ext uri="{FF2B5EF4-FFF2-40B4-BE49-F238E27FC236}">
                <a16:creationId xmlns:a16="http://schemas.microsoft.com/office/drawing/2014/main" id="{E5F70883-062B-C255-90FB-9FA4EE851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1818" r="31241" b="92362"/>
          <a:stretch/>
        </p:blipFill>
        <p:spPr bwMode="auto">
          <a:xfrm>
            <a:off x="3776903" y="4824933"/>
            <a:ext cx="6438659" cy="397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3729B-D49F-7A1C-23D5-B483AC5B52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20"/>
          <a:stretch/>
        </p:blipFill>
        <p:spPr>
          <a:xfrm>
            <a:off x="3411538" y="1471261"/>
            <a:ext cx="8634595" cy="2385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93035-57CF-088E-60E7-8E7A9D817707}"/>
              </a:ext>
            </a:extLst>
          </p:cNvPr>
          <p:cNvCxnSpPr>
            <a:cxnSpLocks/>
          </p:cNvCxnSpPr>
          <p:nvPr/>
        </p:nvCxnSpPr>
        <p:spPr>
          <a:xfrm>
            <a:off x="3331801" y="5125893"/>
            <a:ext cx="445102" cy="260846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7A7BC252-5728-ADBC-B0F5-89A97A54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6" y="124314"/>
            <a:ext cx="9928608" cy="960830"/>
          </a:xfrm>
        </p:spPr>
        <p:txBody>
          <a:bodyPr>
            <a:normAutofit/>
          </a:bodyPr>
          <a:lstStyle/>
          <a:p>
            <a:r>
              <a:rPr lang="en-US" sz="3200" dirty="0"/>
              <a:t>People Strategy Prioritizes Internal Communications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A1A72-B326-ABBF-BE7F-CD570B4DF583}"/>
              </a:ext>
            </a:extLst>
          </p:cNvPr>
          <p:cNvSpPr txBox="1"/>
          <p:nvPr/>
        </p:nvSpPr>
        <p:spPr>
          <a:xfrm>
            <a:off x="3411538" y="3942552"/>
            <a:ext cx="778514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Align organizational strategy with communication plans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Track</a:t>
            </a:r>
            <a:r>
              <a:rPr lang="en-US" dirty="0"/>
              <a:t> communications that support health system strategic plan and scorecard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7D35C-AB57-8839-F5C4-5C838FAE8FEC}"/>
              </a:ext>
            </a:extLst>
          </p:cNvPr>
          <p:cNvSpPr txBox="1"/>
          <p:nvPr/>
        </p:nvSpPr>
        <p:spPr>
          <a:xfrm>
            <a:off x="205992" y="1129966"/>
            <a:ext cx="57365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Strategic Plan	                                    Communication Planning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21B41-A6A0-9CA2-4832-9B893691C373}"/>
              </a:ext>
            </a:extLst>
          </p:cNvPr>
          <p:cNvSpPr/>
          <p:nvPr/>
        </p:nvSpPr>
        <p:spPr>
          <a:xfrm>
            <a:off x="3411538" y="1886401"/>
            <a:ext cx="1800225" cy="447675"/>
          </a:xfrm>
          <a:prstGeom prst="rect">
            <a:avLst/>
          </a:prstGeom>
          <a:noFill/>
          <a:ln w="6032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CED60-03D1-192F-DA25-C315A9C928CD}"/>
              </a:ext>
            </a:extLst>
          </p:cNvPr>
          <p:cNvSpPr/>
          <p:nvPr/>
        </p:nvSpPr>
        <p:spPr>
          <a:xfrm>
            <a:off x="3477883" y="2898442"/>
            <a:ext cx="1684337" cy="275281"/>
          </a:xfrm>
          <a:prstGeom prst="rect">
            <a:avLst/>
          </a:prstGeom>
          <a:noFill/>
          <a:ln w="6032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1F3E6D-7AF2-E919-8D6D-F16AF5C4D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951" y="5259803"/>
            <a:ext cx="6024563" cy="9364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B11CA7-2D05-B81A-B9C5-56D955E2D04E}"/>
              </a:ext>
            </a:extLst>
          </p:cNvPr>
          <p:cNvSpPr/>
          <p:nvPr/>
        </p:nvSpPr>
        <p:spPr>
          <a:xfrm>
            <a:off x="353064" y="4344747"/>
            <a:ext cx="2831664" cy="687826"/>
          </a:xfrm>
          <a:prstGeom prst="rect">
            <a:avLst/>
          </a:prstGeom>
          <a:noFill/>
          <a:ln w="6032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5434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upporting wellness"/>
          <p:cNvSpPr txBox="1">
            <a:spLocks noGrp="1"/>
          </p:cNvSpPr>
          <p:nvPr>
            <p:ph type="title"/>
          </p:nvPr>
        </p:nvSpPr>
        <p:spPr>
          <a:xfrm>
            <a:off x="71672" y="351877"/>
            <a:ext cx="11516123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Leveraging Data to Position HR and Employee Benefit Messages</a:t>
            </a:r>
            <a:br>
              <a:rPr lang="en-US" dirty="0"/>
            </a:br>
            <a:endParaRPr sz="3100" dirty="0"/>
          </a:p>
        </p:txBody>
      </p:sp>
      <p:pic>
        <p:nvPicPr>
          <p:cNvPr id="2" name="Picture 1" descr="A diagram of rewards&#10;&#10;Description automatically generated">
            <a:extLst>
              <a:ext uri="{FF2B5EF4-FFF2-40B4-BE49-F238E27FC236}">
                <a16:creationId xmlns:a16="http://schemas.microsoft.com/office/drawing/2014/main" id="{67633591-B281-5A5C-ACA9-47D8EC4FC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54"/>
          <a:stretch/>
        </p:blipFill>
        <p:spPr>
          <a:xfrm>
            <a:off x="7622836" y="2018266"/>
            <a:ext cx="3260952" cy="3292602"/>
          </a:xfrm>
          <a:prstGeom prst="rect">
            <a:avLst/>
          </a:prstGeom>
          <a:noFill/>
        </p:spPr>
      </p:pic>
      <p:pic>
        <p:nvPicPr>
          <p:cNvPr id="4" name="Picture 3" descr="A diagram of a company's company&#10;&#10;Description automatically generated">
            <a:extLst>
              <a:ext uri="{FF2B5EF4-FFF2-40B4-BE49-F238E27FC236}">
                <a16:creationId xmlns:a16="http://schemas.microsoft.com/office/drawing/2014/main" id="{7733B870-224A-0618-8951-CE0DD4E3D09B}"/>
              </a:ext>
            </a:extLst>
          </p:cNvPr>
          <p:cNvPicPr/>
          <p:nvPr/>
        </p:nvPicPr>
        <p:blipFill rotWithShape="1">
          <a:blip r:embed="rId3"/>
          <a:srcRect b="21959"/>
          <a:stretch/>
        </p:blipFill>
        <p:spPr>
          <a:xfrm>
            <a:off x="699004" y="2400822"/>
            <a:ext cx="6595148" cy="27815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A98C3-84FF-BB14-52CB-752E8E05FC50}"/>
              </a:ext>
            </a:extLst>
          </p:cNvPr>
          <p:cNvSpPr txBox="1"/>
          <p:nvPr/>
        </p:nvSpPr>
        <p:spPr>
          <a:xfrm>
            <a:off x="626176" y="2031492"/>
            <a:ext cx="37487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Data Source: Annual Care Team Survey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902217-6FA9-8C83-D40F-DC05215683C2}"/>
              </a:ext>
            </a:extLst>
          </p:cNvPr>
          <p:cNvSpPr txBox="1"/>
          <p:nvPr/>
        </p:nvSpPr>
        <p:spPr>
          <a:xfrm>
            <a:off x="7616791" y="2747587"/>
            <a:ext cx="4103721" cy="144655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endParaRPr lang="en-US" sz="1600" b="1" i="1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b="1" i="1" dirty="0">
                <a:solidFill>
                  <a:schemeClr val="bg1"/>
                </a:solidFill>
                <a:effectLst/>
              </a:rPr>
              <a:t>“With a little research on the MaineHealth intranet, 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  <a:effectLst/>
              </a:rPr>
              <a:t>I had all the information I needed to get my teenager 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  <a:effectLst/>
              </a:rPr>
              <a:t>set up with a </a:t>
            </a:r>
            <a:r>
              <a:rPr lang="en-US" sz="1400" b="1" i="1" dirty="0" err="1">
                <a:solidFill>
                  <a:schemeClr val="bg1"/>
                </a:solidFill>
                <a:effectLst/>
              </a:rPr>
              <a:t>Talkspace</a:t>
            </a:r>
            <a:r>
              <a:rPr lang="en-US" sz="1400" b="1" i="1" dirty="0">
                <a:solidFill>
                  <a:schemeClr val="bg1"/>
                </a:solidFill>
                <a:effectLst/>
              </a:rPr>
              <a:t> therapist.”</a:t>
            </a:r>
            <a:br>
              <a:rPr lang="en-US" sz="1400" b="1" i="1" dirty="0">
                <a:solidFill>
                  <a:schemeClr val="bg1"/>
                </a:solidFill>
                <a:effectLst/>
              </a:rPr>
            </a:br>
            <a:r>
              <a:rPr lang="en-US" sz="1400" b="1" i="1" dirty="0">
                <a:solidFill>
                  <a:schemeClr val="bg1"/>
                </a:solidFill>
                <a:effectLst/>
              </a:rPr>
              <a:t> - Care Team Member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C2F651-7C27-F1CF-7167-7E421B22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81" y="52054"/>
            <a:ext cx="4214687" cy="735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Connecting</a:t>
            </a:r>
            <a:br>
              <a:rPr lang="en-US" sz="2800" b="1" dirty="0"/>
            </a:br>
            <a:r>
              <a:rPr lang="en-US" sz="2800" b="1" dirty="0"/>
              <a:t>Opportunities</a:t>
            </a:r>
            <a:r>
              <a:rPr lang="en-US" sz="2800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284190-EC1A-1309-3019-E5F615474E93}"/>
              </a:ext>
            </a:extLst>
          </p:cNvPr>
          <p:cNvSpPr txBox="1">
            <a:spLocks/>
          </p:cNvSpPr>
          <p:nvPr/>
        </p:nvSpPr>
        <p:spPr>
          <a:xfrm>
            <a:off x="4393752" y="589687"/>
            <a:ext cx="2647834" cy="535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en-US" sz="2800" dirty="0"/>
              <a:t>Consulting to position</a:t>
            </a:r>
            <a:br>
              <a:rPr lang="en-US" sz="2800" dirty="0"/>
            </a:br>
            <a:r>
              <a:rPr lang="en-US" sz="2800" dirty="0"/>
              <a:t> messages and </a:t>
            </a:r>
          </a:p>
          <a:p>
            <a:pPr algn="ctr" hangingPunct="1"/>
            <a:r>
              <a:rPr lang="en-US" sz="2800" dirty="0"/>
              <a:t>calls to action</a:t>
            </a:r>
          </a:p>
          <a:p>
            <a:pPr algn="ctr" hangingPunct="1"/>
            <a:endParaRPr lang="en-US" sz="2800" dirty="0"/>
          </a:p>
          <a:p>
            <a:pPr algn="ctr" hangingPunct="1"/>
            <a:r>
              <a:rPr lang="en-US" sz="2800" b="1" dirty="0"/>
              <a:t>Targeted Channels</a:t>
            </a:r>
          </a:p>
          <a:p>
            <a:pPr algn="ctr" hangingPunct="1"/>
            <a:endParaRPr lang="en-US" sz="2800" dirty="0"/>
          </a:p>
          <a:p>
            <a:pPr algn="ctr" hangingPunct="1"/>
            <a:r>
              <a:rPr lang="en-US" sz="2800" dirty="0"/>
              <a:t>Sharing stories how care team members use tools/programs and benefits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8926E0-2F18-4AA7-2AB1-E30516CA8CC2}"/>
              </a:ext>
            </a:extLst>
          </p:cNvPr>
          <p:cNvCxnSpPr/>
          <p:nvPr/>
        </p:nvCxnSpPr>
        <p:spPr>
          <a:xfrm>
            <a:off x="5610225" y="3264710"/>
            <a:ext cx="0" cy="2694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259E31-A4EB-90FC-F117-A69E86656B19}"/>
              </a:ext>
            </a:extLst>
          </p:cNvPr>
          <p:cNvCxnSpPr/>
          <p:nvPr/>
        </p:nvCxnSpPr>
        <p:spPr>
          <a:xfrm>
            <a:off x="5610225" y="2460207"/>
            <a:ext cx="0" cy="2694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13B229-EFC2-FEB7-888F-65E20723101C}"/>
              </a:ext>
            </a:extLst>
          </p:cNvPr>
          <p:cNvSpPr txBox="1"/>
          <p:nvPr/>
        </p:nvSpPr>
        <p:spPr>
          <a:xfrm>
            <a:off x="115797" y="192552"/>
            <a:ext cx="13843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Presentations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CB3AC8-4513-D604-C45A-EDBF0F4B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5" y="564412"/>
            <a:ext cx="3629898" cy="1960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E0D36E-D536-FA71-8B1C-3B1526ED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33" y="575800"/>
            <a:ext cx="4679747" cy="17777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D2A8AC-091F-A263-F55F-2FA50BF0C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988" y="4277477"/>
            <a:ext cx="1598858" cy="191623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E7C3067-17D4-E0B9-C6E3-B5125298DB6D}"/>
              </a:ext>
            </a:extLst>
          </p:cNvPr>
          <p:cNvSpPr txBox="1"/>
          <p:nvPr/>
        </p:nvSpPr>
        <p:spPr>
          <a:xfrm>
            <a:off x="7616791" y="4262561"/>
            <a:ext cx="122563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Open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Enrollment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Tools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983E59-EB59-03CB-F884-E75A8F33CD2C}"/>
              </a:ext>
            </a:extLst>
          </p:cNvPr>
          <p:cNvSpPr txBox="1"/>
          <p:nvPr/>
        </p:nvSpPr>
        <p:spPr>
          <a:xfrm>
            <a:off x="7104833" y="192552"/>
            <a:ext cx="16360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Intranet &amp; News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5C4ECB-032D-5D07-0566-4010EA337DDA}"/>
              </a:ext>
            </a:extLst>
          </p:cNvPr>
          <p:cNvSpPr txBox="1"/>
          <p:nvPr/>
        </p:nvSpPr>
        <p:spPr>
          <a:xfrm>
            <a:off x="7551014" y="2398646"/>
            <a:ext cx="17322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Care Team Voice: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296E56-81AB-308A-58DB-7B3CA8211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55" y="3027517"/>
            <a:ext cx="4133850" cy="1268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D5517C-CF62-51EF-CF7F-49292FF3F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56" y="4980271"/>
            <a:ext cx="4133849" cy="1089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B0FAC4-21C2-ABC5-285D-076CCA88139F}"/>
              </a:ext>
            </a:extLst>
          </p:cNvPr>
          <p:cNvSpPr txBox="1"/>
          <p:nvPr/>
        </p:nvSpPr>
        <p:spPr>
          <a:xfrm>
            <a:off x="133755" y="2709940"/>
            <a:ext cx="23685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Leader Communications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289AF-C36F-471E-364D-73CCAB3E79BA}"/>
              </a:ext>
            </a:extLst>
          </p:cNvPr>
          <p:cNvSpPr txBox="1"/>
          <p:nvPr/>
        </p:nvSpPr>
        <p:spPr>
          <a:xfrm>
            <a:off x="70509" y="4610939"/>
            <a:ext cx="394640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Recruitment Collateral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418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940F-A4CC-4390-B152-B598F8ED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78" y="0"/>
            <a:ext cx="10515600" cy="1325563"/>
          </a:xfrm>
        </p:spPr>
        <p:txBody>
          <a:bodyPr/>
          <a:lstStyle/>
          <a:p>
            <a:r>
              <a:rPr lang="en-US" dirty="0"/>
              <a:t>Metrics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F1053-03EB-FFBE-6E4F-F16E59AC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6" y="1181101"/>
            <a:ext cx="10235363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5F600-ED37-17AD-A774-C22A704FA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583" y="2945972"/>
            <a:ext cx="3178715" cy="31097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2FF101-4D62-CA61-7908-6CAE6CB9526A}"/>
              </a:ext>
            </a:extLst>
          </p:cNvPr>
          <p:cNvSpPr/>
          <p:nvPr/>
        </p:nvSpPr>
        <p:spPr>
          <a:xfrm>
            <a:off x="8591550" y="3429000"/>
            <a:ext cx="600075" cy="2667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AC5B0-2B1B-B23A-F664-A62CC86D5956}"/>
              </a:ext>
            </a:extLst>
          </p:cNvPr>
          <p:cNvSpPr/>
          <p:nvPr/>
        </p:nvSpPr>
        <p:spPr>
          <a:xfrm>
            <a:off x="8460583" y="5057775"/>
            <a:ext cx="1731167" cy="997903"/>
          </a:xfrm>
          <a:prstGeom prst="rect">
            <a:avLst/>
          </a:prstGeom>
          <a:noFill/>
          <a:ln w="3492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207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xecutive Communication"/>
          <p:cNvSpPr txBox="1">
            <a:spLocks noGrp="1"/>
          </p:cNvSpPr>
          <p:nvPr>
            <p:ph type="title"/>
          </p:nvPr>
        </p:nvSpPr>
        <p:spPr>
          <a:xfrm>
            <a:off x="123222" y="422042"/>
            <a:ext cx="6791236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Case Study:</a:t>
            </a:r>
            <a:br>
              <a:rPr lang="en-US" dirty="0"/>
            </a:br>
            <a:r>
              <a:rPr dirty="0"/>
              <a:t>Executive Communication</a:t>
            </a:r>
            <a:r>
              <a:rPr lang="en-US" dirty="0"/>
              <a:t>–  Transparency through stories</a:t>
            </a:r>
            <a:endParaRPr dirty="0"/>
          </a:p>
        </p:txBody>
      </p:sp>
      <p:sp>
        <p:nvSpPr>
          <p:cNvPr id="116" name="Streaming news program…"/>
          <p:cNvSpPr txBox="1">
            <a:spLocks noGrp="1"/>
          </p:cNvSpPr>
          <p:nvPr>
            <p:ph type="body" idx="1"/>
          </p:nvPr>
        </p:nvSpPr>
        <p:spPr>
          <a:xfrm>
            <a:off x="123222" y="2103929"/>
            <a:ext cx="52578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Streaming news program</a:t>
            </a:r>
            <a:r>
              <a:rPr lang="en-US" dirty="0"/>
              <a:t> and podcast to break down complex topics and support recognition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Just Culture</a:t>
            </a:r>
          </a:p>
          <a:p>
            <a:r>
              <a:rPr lang="en-US" dirty="0"/>
              <a:t>Workplace Safety/Quality</a:t>
            </a:r>
          </a:p>
          <a:p>
            <a:r>
              <a:rPr lang="en-US" dirty="0"/>
              <a:t>Care Team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EDE8D-53BA-1195-572B-32CAFFA6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93" y="65720"/>
            <a:ext cx="3624201" cy="2038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0BDED1-C696-67A4-DD6D-4E4019D8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232" y="4330934"/>
            <a:ext cx="3414452" cy="1509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0C6A6-6301-A750-6296-50D73DD1A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093" y="4050005"/>
            <a:ext cx="2390032" cy="2071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89A31-76F2-8895-A62A-5C4F82660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751" y="2322335"/>
            <a:ext cx="4973483" cy="15092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621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Helvetica Neue</vt:lpstr>
      <vt:lpstr>Univers-Light-Normal</vt:lpstr>
      <vt:lpstr>Office Theme</vt:lpstr>
      <vt:lpstr>SHSMD Member Meet- Up:  Internal Communications — Prioritizing Communications Using Strategy and Storytelling </vt:lpstr>
      <vt:lpstr>Agenda</vt:lpstr>
      <vt:lpstr>OVERVIEW</vt:lpstr>
      <vt:lpstr>How can we help our stakeholders tell their story? </vt:lpstr>
      <vt:lpstr>People Strategy Prioritizes Internal Communications</vt:lpstr>
      <vt:lpstr>Leveraging Data to Position HR and Employee Benefit Messages </vt:lpstr>
      <vt:lpstr>Connecting Opportunities </vt:lpstr>
      <vt:lpstr>Metrics</vt:lpstr>
      <vt:lpstr>Case Study: Executive Communication–  Transparency through stories</vt:lpstr>
      <vt:lpstr>Case Study: Why a new brand? Telling the story with the ID Badge</vt:lpstr>
      <vt:lpstr>DISCUSSION QUESTIONS</vt:lpstr>
      <vt:lpstr>Additional Takeaways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SHSMD Member Meet- Up:  Internal Communications — Prioritizing Communications Using Strategy and Storytelling </dc:title>
  <cp:lastModifiedBy>Trautman, Debra J</cp:lastModifiedBy>
  <cp:revision>4</cp:revision>
  <dcterms:modified xsi:type="dcterms:W3CDTF">2024-07-15T17:33:01Z</dcterms:modified>
</cp:coreProperties>
</file>