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301" r:id="rId4"/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0E1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A1BD26-970D-01A3-9391-DABE5284FEB4}"/>
              </a:ext>
            </a:extLst>
          </p:cNvPr>
          <p:cNvGrpSpPr/>
          <p:nvPr userDrawn="1"/>
        </p:nvGrpSpPr>
        <p:grpSpPr>
          <a:xfrm>
            <a:off x="-88900" y="1674001"/>
            <a:ext cx="12369800" cy="4964149"/>
            <a:chOff x="-88900" y="1661301"/>
            <a:chExt cx="12369800" cy="4964149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998BED7-E4C5-C7C0-B584-1A3B9EAE8091}"/>
                </a:ext>
              </a:extLst>
            </p:cNvPr>
            <p:cNvSpPr/>
            <p:nvPr/>
          </p:nvSpPr>
          <p:spPr>
            <a:xfrm>
              <a:off x="28321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716EE2-C41B-659D-816B-0F1C690D7274}"/>
                </a:ext>
              </a:extLst>
            </p:cNvPr>
            <p:cNvSpPr/>
            <p:nvPr/>
          </p:nvSpPr>
          <p:spPr>
            <a:xfrm>
              <a:off x="33178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752AFED-991F-8C6C-D9F0-9593C91D40B6}"/>
                </a:ext>
              </a:extLst>
            </p:cNvPr>
            <p:cNvSpPr/>
            <p:nvPr/>
          </p:nvSpPr>
          <p:spPr>
            <a:xfrm>
              <a:off x="38036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26FEAD8-72FB-AD1C-EBC1-68D472E78596}"/>
                </a:ext>
              </a:extLst>
            </p:cNvPr>
            <p:cNvSpPr/>
            <p:nvPr/>
          </p:nvSpPr>
          <p:spPr>
            <a:xfrm>
              <a:off x="42894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6BAA1BA-C882-DB18-B5E8-7CE5DEC65308}"/>
                </a:ext>
              </a:extLst>
            </p:cNvPr>
            <p:cNvSpPr/>
            <p:nvPr/>
          </p:nvSpPr>
          <p:spPr>
            <a:xfrm>
              <a:off x="47783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06A2C6E-5327-2711-C703-004CEBE1498C}"/>
                </a:ext>
              </a:extLst>
            </p:cNvPr>
            <p:cNvSpPr/>
            <p:nvPr/>
          </p:nvSpPr>
          <p:spPr>
            <a:xfrm>
              <a:off x="52641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2A14470-8BCF-E3C7-981D-C2769C6E5F8F}"/>
                </a:ext>
              </a:extLst>
            </p:cNvPr>
            <p:cNvSpPr/>
            <p:nvPr/>
          </p:nvSpPr>
          <p:spPr>
            <a:xfrm>
              <a:off x="57499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9A8647E-DB78-7129-1E7F-9DD01488C271}"/>
                </a:ext>
              </a:extLst>
            </p:cNvPr>
            <p:cNvSpPr/>
            <p:nvPr/>
          </p:nvSpPr>
          <p:spPr>
            <a:xfrm>
              <a:off x="62357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52E48AF-970F-DF48-6658-39BC17B3C2F1}"/>
                </a:ext>
              </a:extLst>
            </p:cNvPr>
            <p:cNvSpPr/>
            <p:nvPr/>
          </p:nvSpPr>
          <p:spPr>
            <a:xfrm>
              <a:off x="67214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BBD1262-0205-3A96-E0E7-8481A83EC3E3}"/>
                </a:ext>
              </a:extLst>
            </p:cNvPr>
            <p:cNvSpPr/>
            <p:nvPr/>
          </p:nvSpPr>
          <p:spPr>
            <a:xfrm>
              <a:off x="72072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45CAD9A-38B7-8F78-9906-CD5D9D4E8913}"/>
                </a:ext>
              </a:extLst>
            </p:cNvPr>
            <p:cNvSpPr/>
            <p:nvPr/>
          </p:nvSpPr>
          <p:spPr>
            <a:xfrm>
              <a:off x="76930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AFDA3E25-0DAB-4DC5-76F2-E8C92D2A285D}"/>
                </a:ext>
              </a:extLst>
            </p:cNvPr>
            <p:cNvSpPr/>
            <p:nvPr/>
          </p:nvSpPr>
          <p:spPr>
            <a:xfrm>
              <a:off x="81788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43FC793-1211-5AB7-F527-0A8A3CCACAA6}"/>
                </a:ext>
              </a:extLst>
            </p:cNvPr>
            <p:cNvSpPr/>
            <p:nvPr/>
          </p:nvSpPr>
          <p:spPr>
            <a:xfrm>
              <a:off x="86645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AAEFB08-1709-6075-6433-53AD302B901A}"/>
                </a:ext>
              </a:extLst>
            </p:cNvPr>
            <p:cNvSpPr/>
            <p:nvPr/>
          </p:nvSpPr>
          <p:spPr>
            <a:xfrm>
              <a:off x="91503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90E8939-9952-2B60-2F03-0D8A8C341860}"/>
                </a:ext>
              </a:extLst>
            </p:cNvPr>
            <p:cNvSpPr/>
            <p:nvPr/>
          </p:nvSpPr>
          <p:spPr>
            <a:xfrm>
              <a:off x="96361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417FAE4-F3E3-2EA4-EA7F-1E09DBF14F2B}"/>
                </a:ext>
              </a:extLst>
            </p:cNvPr>
            <p:cNvSpPr/>
            <p:nvPr/>
          </p:nvSpPr>
          <p:spPr>
            <a:xfrm>
              <a:off x="101219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B123CA4-97B5-49D3-F09D-E068E2B163A2}"/>
                </a:ext>
              </a:extLst>
            </p:cNvPr>
            <p:cNvSpPr/>
            <p:nvPr/>
          </p:nvSpPr>
          <p:spPr>
            <a:xfrm>
              <a:off x="106076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BE4D826-8475-6E10-90D4-BA151DACD721}"/>
                </a:ext>
              </a:extLst>
            </p:cNvPr>
            <p:cNvSpPr/>
            <p:nvPr/>
          </p:nvSpPr>
          <p:spPr>
            <a:xfrm>
              <a:off x="110934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43D325D-DBFC-F98C-E6B6-FCA8668962BD}"/>
                </a:ext>
              </a:extLst>
            </p:cNvPr>
            <p:cNvSpPr/>
            <p:nvPr/>
          </p:nvSpPr>
          <p:spPr>
            <a:xfrm>
              <a:off x="115792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7769ADD-0FE8-D6DA-1C97-9DA2029D2E7F}"/>
                </a:ext>
              </a:extLst>
            </p:cNvPr>
            <p:cNvSpPr/>
            <p:nvPr/>
          </p:nvSpPr>
          <p:spPr>
            <a:xfrm>
              <a:off x="120650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389026BC-6ED0-5491-87F8-B863FFE74623}"/>
                </a:ext>
              </a:extLst>
            </p:cNvPr>
            <p:cNvSpPr/>
            <p:nvPr/>
          </p:nvSpPr>
          <p:spPr>
            <a:xfrm>
              <a:off x="-8890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B1F4F0C-7ABC-FA24-5667-7757576ECB9D}"/>
                </a:ext>
              </a:extLst>
            </p:cNvPr>
            <p:cNvSpPr/>
            <p:nvPr/>
          </p:nvSpPr>
          <p:spPr>
            <a:xfrm>
              <a:off x="3968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47B1C82-5B29-029D-0893-38A9BC3F28B1}"/>
                </a:ext>
              </a:extLst>
            </p:cNvPr>
            <p:cNvSpPr/>
            <p:nvPr/>
          </p:nvSpPr>
          <p:spPr>
            <a:xfrm>
              <a:off x="8826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8496DB5-FA3D-15E8-088B-66BC6162712D}"/>
                </a:ext>
              </a:extLst>
            </p:cNvPr>
            <p:cNvSpPr/>
            <p:nvPr/>
          </p:nvSpPr>
          <p:spPr>
            <a:xfrm>
              <a:off x="136842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935D30B-2652-0B4E-C4EB-8FEAB5C6A0C7}"/>
                </a:ext>
              </a:extLst>
            </p:cNvPr>
            <p:cNvSpPr/>
            <p:nvPr/>
          </p:nvSpPr>
          <p:spPr>
            <a:xfrm>
              <a:off x="1857375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825B0C4-61A1-1617-4AC8-A15BED52DFAC}"/>
                </a:ext>
              </a:extLst>
            </p:cNvPr>
            <p:cNvSpPr/>
            <p:nvPr/>
          </p:nvSpPr>
          <p:spPr>
            <a:xfrm>
              <a:off x="2343150" y="6409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B865021-8280-1EE9-B770-2DAD5669269E}"/>
                </a:ext>
              </a:extLst>
            </p:cNvPr>
            <p:cNvSpPr/>
            <p:nvPr/>
          </p:nvSpPr>
          <p:spPr>
            <a:xfrm>
              <a:off x="28321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D1AF10D-836D-AFC2-126D-AC7ED30E5771}"/>
                </a:ext>
              </a:extLst>
            </p:cNvPr>
            <p:cNvSpPr/>
            <p:nvPr/>
          </p:nvSpPr>
          <p:spPr>
            <a:xfrm>
              <a:off x="33178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6AE6095-1A16-4126-1C27-25D48CBC68DD}"/>
                </a:ext>
              </a:extLst>
            </p:cNvPr>
            <p:cNvSpPr/>
            <p:nvPr/>
          </p:nvSpPr>
          <p:spPr>
            <a:xfrm>
              <a:off x="38036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BE29AE0-6D2F-AF23-C013-52F45188E48B}"/>
                </a:ext>
              </a:extLst>
            </p:cNvPr>
            <p:cNvSpPr/>
            <p:nvPr/>
          </p:nvSpPr>
          <p:spPr>
            <a:xfrm>
              <a:off x="42894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832EDDC-57F9-8BCE-6002-CC0393D61345}"/>
                </a:ext>
              </a:extLst>
            </p:cNvPr>
            <p:cNvSpPr/>
            <p:nvPr/>
          </p:nvSpPr>
          <p:spPr>
            <a:xfrm>
              <a:off x="47783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D49C154F-C916-9D38-0A64-E2BF5386D71E}"/>
                </a:ext>
              </a:extLst>
            </p:cNvPr>
            <p:cNvSpPr/>
            <p:nvPr/>
          </p:nvSpPr>
          <p:spPr>
            <a:xfrm>
              <a:off x="52641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3C7BD61-BA08-E796-F3E3-95F94D2E72EC}"/>
                </a:ext>
              </a:extLst>
            </p:cNvPr>
            <p:cNvSpPr/>
            <p:nvPr/>
          </p:nvSpPr>
          <p:spPr>
            <a:xfrm>
              <a:off x="57499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719C889-FACE-1699-7399-20AF411A70A3}"/>
                </a:ext>
              </a:extLst>
            </p:cNvPr>
            <p:cNvSpPr/>
            <p:nvPr/>
          </p:nvSpPr>
          <p:spPr>
            <a:xfrm>
              <a:off x="62357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4BDD6F3-CA8C-60D4-0E5B-9B5D340CAA73}"/>
                </a:ext>
              </a:extLst>
            </p:cNvPr>
            <p:cNvSpPr/>
            <p:nvPr/>
          </p:nvSpPr>
          <p:spPr>
            <a:xfrm>
              <a:off x="67214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5906E27-3210-F386-FC05-326F358D8685}"/>
                </a:ext>
              </a:extLst>
            </p:cNvPr>
            <p:cNvSpPr/>
            <p:nvPr/>
          </p:nvSpPr>
          <p:spPr>
            <a:xfrm>
              <a:off x="72072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6B93235-37BE-8879-3FE2-78DD54250246}"/>
                </a:ext>
              </a:extLst>
            </p:cNvPr>
            <p:cNvSpPr/>
            <p:nvPr/>
          </p:nvSpPr>
          <p:spPr>
            <a:xfrm>
              <a:off x="76930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D7C85DE-3174-FA28-FDF4-664F9EAE1397}"/>
                </a:ext>
              </a:extLst>
            </p:cNvPr>
            <p:cNvSpPr/>
            <p:nvPr/>
          </p:nvSpPr>
          <p:spPr>
            <a:xfrm>
              <a:off x="81788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750221E-D2B7-1CA7-2004-4944AF218DB9}"/>
                </a:ext>
              </a:extLst>
            </p:cNvPr>
            <p:cNvSpPr/>
            <p:nvPr/>
          </p:nvSpPr>
          <p:spPr>
            <a:xfrm>
              <a:off x="86645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D095D565-D817-6DF5-B4B0-B46092D502C0}"/>
                </a:ext>
              </a:extLst>
            </p:cNvPr>
            <p:cNvSpPr/>
            <p:nvPr/>
          </p:nvSpPr>
          <p:spPr>
            <a:xfrm>
              <a:off x="91503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2C71B11-8801-6164-03C2-0844211D65D3}"/>
                </a:ext>
              </a:extLst>
            </p:cNvPr>
            <p:cNvSpPr/>
            <p:nvPr/>
          </p:nvSpPr>
          <p:spPr>
            <a:xfrm>
              <a:off x="96361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38A4F82-E5ED-FA3B-5ACB-A7319D9D991A}"/>
                </a:ext>
              </a:extLst>
            </p:cNvPr>
            <p:cNvSpPr/>
            <p:nvPr/>
          </p:nvSpPr>
          <p:spPr>
            <a:xfrm>
              <a:off x="101219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66184E06-0A2E-66F4-CC70-F42671ECAF14}"/>
                </a:ext>
              </a:extLst>
            </p:cNvPr>
            <p:cNvSpPr/>
            <p:nvPr/>
          </p:nvSpPr>
          <p:spPr>
            <a:xfrm>
              <a:off x="106076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6D4DDE6-3BB1-B8DE-CB1E-1CD060D7880E}"/>
                </a:ext>
              </a:extLst>
            </p:cNvPr>
            <p:cNvSpPr/>
            <p:nvPr/>
          </p:nvSpPr>
          <p:spPr>
            <a:xfrm>
              <a:off x="110934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7747C28-56E5-6DA7-0287-F10D6409BB63}"/>
                </a:ext>
              </a:extLst>
            </p:cNvPr>
            <p:cNvSpPr/>
            <p:nvPr/>
          </p:nvSpPr>
          <p:spPr>
            <a:xfrm>
              <a:off x="115792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FE098DC-94EB-E05B-76A3-D370F8373C43}"/>
                </a:ext>
              </a:extLst>
            </p:cNvPr>
            <p:cNvSpPr/>
            <p:nvPr/>
          </p:nvSpPr>
          <p:spPr>
            <a:xfrm>
              <a:off x="120650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D4039B7B-8955-71D5-3DA5-45A568D7C960}"/>
                </a:ext>
              </a:extLst>
            </p:cNvPr>
            <p:cNvSpPr/>
            <p:nvPr/>
          </p:nvSpPr>
          <p:spPr>
            <a:xfrm>
              <a:off x="-8890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CFFB55DF-9D17-DFBB-C3E7-3E2F765C3330}"/>
                </a:ext>
              </a:extLst>
            </p:cNvPr>
            <p:cNvSpPr/>
            <p:nvPr/>
          </p:nvSpPr>
          <p:spPr>
            <a:xfrm>
              <a:off x="3968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3FD42798-EDA4-1B3A-E72F-75EC286630B4}"/>
                </a:ext>
              </a:extLst>
            </p:cNvPr>
            <p:cNvSpPr/>
            <p:nvPr/>
          </p:nvSpPr>
          <p:spPr>
            <a:xfrm>
              <a:off x="8826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E73C5A3-22EE-5E13-E606-97A6AC413221}"/>
                </a:ext>
              </a:extLst>
            </p:cNvPr>
            <p:cNvSpPr/>
            <p:nvPr/>
          </p:nvSpPr>
          <p:spPr>
            <a:xfrm>
              <a:off x="136842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5075380-7B59-C4CD-3052-4FADFBACFEB0}"/>
                </a:ext>
              </a:extLst>
            </p:cNvPr>
            <p:cNvSpPr/>
            <p:nvPr/>
          </p:nvSpPr>
          <p:spPr>
            <a:xfrm>
              <a:off x="1857375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4EFFE1AD-8B65-9613-AA89-977F5ED4706B}"/>
                </a:ext>
              </a:extLst>
            </p:cNvPr>
            <p:cNvSpPr/>
            <p:nvPr/>
          </p:nvSpPr>
          <p:spPr>
            <a:xfrm>
              <a:off x="2343150" y="5933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7664842-371C-F99D-C71F-214781A494CB}"/>
                </a:ext>
              </a:extLst>
            </p:cNvPr>
            <p:cNvSpPr/>
            <p:nvPr/>
          </p:nvSpPr>
          <p:spPr>
            <a:xfrm>
              <a:off x="28321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CBF1D2BF-C0B0-72BA-9645-771972016580}"/>
                </a:ext>
              </a:extLst>
            </p:cNvPr>
            <p:cNvSpPr/>
            <p:nvPr/>
          </p:nvSpPr>
          <p:spPr>
            <a:xfrm>
              <a:off x="33178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3FB574E3-7555-4B10-893A-EA5F2FADACC5}"/>
                </a:ext>
              </a:extLst>
            </p:cNvPr>
            <p:cNvSpPr/>
            <p:nvPr/>
          </p:nvSpPr>
          <p:spPr>
            <a:xfrm>
              <a:off x="38036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2039F53-33E4-1472-6BC4-4477A4EDD377}"/>
                </a:ext>
              </a:extLst>
            </p:cNvPr>
            <p:cNvSpPr/>
            <p:nvPr/>
          </p:nvSpPr>
          <p:spPr>
            <a:xfrm>
              <a:off x="42894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C5041A8-4072-2131-11D0-8E53DA2DEF3E}"/>
                </a:ext>
              </a:extLst>
            </p:cNvPr>
            <p:cNvSpPr/>
            <p:nvPr/>
          </p:nvSpPr>
          <p:spPr>
            <a:xfrm>
              <a:off x="47783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CD0B759-9874-7401-C2B1-1E8D8E132AC4}"/>
                </a:ext>
              </a:extLst>
            </p:cNvPr>
            <p:cNvSpPr/>
            <p:nvPr/>
          </p:nvSpPr>
          <p:spPr>
            <a:xfrm>
              <a:off x="52641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366399A3-004F-4761-C3C7-0BD931B362A0}"/>
                </a:ext>
              </a:extLst>
            </p:cNvPr>
            <p:cNvSpPr/>
            <p:nvPr/>
          </p:nvSpPr>
          <p:spPr>
            <a:xfrm>
              <a:off x="57499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1036979-FE57-E2E2-EF0F-2460EDA737EE}"/>
                </a:ext>
              </a:extLst>
            </p:cNvPr>
            <p:cNvSpPr/>
            <p:nvPr/>
          </p:nvSpPr>
          <p:spPr>
            <a:xfrm>
              <a:off x="62357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771DA626-57ED-ADEE-4517-F3A54C79A033}"/>
                </a:ext>
              </a:extLst>
            </p:cNvPr>
            <p:cNvSpPr/>
            <p:nvPr/>
          </p:nvSpPr>
          <p:spPr>
            <a:xfrm>
              <a:off x="67214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A72B02A-734C-20D7-4A24-65EC819AFE29}"/>
                </a:ext>
              </a:extLst>
            </p:cNvPr>
            <p:cNvSpPr/>
            <p:nvPr/>
          </p:nvSpPr>
          <p:spPr>
            <a:xfrm>
              <a:off x="72072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62DEEA1C-36C1-9404-CEEF-8A8CA5D3A5F8}"/>
                </a:ext>
              </a:extLst>
            </p:cNvPr>
            <p:cNvSpPr/>
            <p:nvPr/>
          </p:nvSpPr>
          <p:spPr>
            <a:xfrm>
              <a:off x="76930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219065E0-1424-2E89-2E06-71AA0AE969F2}"/>
                </a:ext>
              </a:extLst>
            </p:cNvPr>
            <p:cNvSpPr/>
            <p:nvPr/>
          </p:nvSpPr>
          <p:spPr>
            <a:xfrm>
              <a:off x="81788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DA1CDDED-2269-A2B4-021E-0C1D3BC361D6}"/>
                </a:ext>
              </a:extLst>
            </p:cNvPr>
            <p:cNvSpPr/>
            <p:nvPr/>
          </p:nvSpPr>
          <p:spPr>
            <a:xfrm>
              <a:off x="86645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9F5C502-BF1A-17AC-9621-CCC4102AB446}"/>
                </a:ext>
              </a:extLst>
            </p:cNvPr>
            <p:cNvSpPr/>
            <p:nvPr/>
          </p:nvSpPr>
          <p:spPr>
            <a:xfrm>
              <a:off x="91503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08CDC27-A3E5-8AC4-15E1-A5CB04F58788}"/>
                </a:ext>
              </a:extLst>
            </p:cNvPr>
            <p:cNvSpPr/>
            <p:nvPr/>
          </p:nvSpPr>
          <p:spPr>
            <a:xfrm>
              <a:off x="96361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88F34C19-CD15-1620-895F-40DD1AB5A34D}"/>
                </a:ext>
              </a:extLst>
            </p:cNvPr>
            <p:cNvSpPr/>
            <p:nvPr/>
          </p:nvSpPr>
          <p:spPr>
            <a:xfrm>
              <a:off x="101219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CE9F18A9-0A7E-3A54-F371-FC0B31265A3C}"/>
                </a:ext>
              </a:extLst>
            </p:cNvPr>
            <p:cNvSpPr/>
            <p:nvPr/>
          </p:nvSpPr>
          <p:spPr>
            <a:xfrm>
              <a:off x="106076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0AB1A230-B632-B761-ACE6-4E14CAB3E23E}"/>
                </a:ext>
              </a:extLst>
            </p:cNvPr>
            <p:cNvSpPr/>
            <p:nvPr/>
          </p:nvSpPr>
          <p:spPr>
            <a:xfrm>
              <a:off x="110934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29A3878E-6D3D-3E3E-CDFF-3DFFD9E99D34}"/>
                </a:ext>
              </a:extLst>
            </p:cNvPr>
            <p:cNvSpPr/>
            <p:nvPr/>
          </p:nvSpPr>
          <p:spPr>
            <a:xfrm>
              <a:off x="115792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D9D9AD73-FA97-A553-F6AD-4BFCC718AA43}"/>
                </a:ext>
              </a:extLst>
            </p:cNvPr>
            <p:cNvSpPr/>
            <p:nvPr/>
          </p:nvSpPr>
          <p:spPr>
            <a:xfrm>
              <a:off x="120650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0601591-9FF1-9178-8BA8-9BC893EE2B98}"/>
                </a:ext>
              </a:extLst>
            </p:cNvPr>
            <p:cNvSpPr/>
            <p:nvPr/>
          </p:nvSpPr>
          <p:spPr>
            <a:xfrm>
              <a:off x="-8890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B297320D-7222-6FE7-AE4E-1E5D3176F2B3}"/>
                </a:ext>
              </a:extLst>
            </p:cNvPr>
            <p:cNvSpPr/>
            <p:nvPr/>
          </p:nvSpPr>
          <p:spPr>
            <a:xfrm>
              <a:off x="3968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28520666-84A2-9950-971C-A6988415D11A}"/>
                </a:ext>
              </a:extLst>
            </p:cNvPr>
            <p:cNvSpPr/>
            <p:nvPr/>
          </p:nvSpPr>
          <p:spPr>
            <a:xfrm>
              <a:off x="8826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DAC85F6-05B9-B8F4-99DD-14B1C8249DDB}"/>
                </a:ext>
              </a:extLst>
            </p:cNvPr>
            <p:cNvSpPr/>
            <p:nvPr/>
          </p:nvSpPr>
          <p:spPr>
            <a:xfrm>
              <a:off x="136842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58E50F81-39C3-2C88-C96E-BA3038902C52}"/>
                </a:ext>
              </a:extLst>
            </p:cNvPr>
            <p:cNvSpPr/>
            <p:nvPr/>
          </p:nvSpPr>
          <p:spPr>
            <a:xfrm>
              <a:off x="1857375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1385A571-EFCA-A0FC-B946-2448E6E66D12}"/>
                </a:ext>
              </a:extLst>
            </p:cNvPr>
            <p:cNvSpPr/>
            <p:nvPr/>
          </p:nvSpPr>
          <p:spPr>
            <a:xfrm>
              <a:off x="2343150" y="5457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B74D4F8E-FA09-1A8B-8581-9A8EEB8D9563}"/>
                </a:ext>
              </a:extLst>
            </p:cNvPr>
            <p:cNvSpPr/>
            <p:nvPr/>
          </p:nvSpPr>
          <p:spPr>
            <a:xfrm>
              <a:off x="28321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EE44D4C4-19CD-D5CF-C88D-F2A96099A912}"/>
                </a:ext>
              </a:extLst>
            </p:cNvPr>
            <p:cNvSpPr/>
            <p:nvPr/>
          </p:nvSpPr>
          <p:spPr>
            <a:xfrm>
              <a:off x="33178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E63FF33A-F098-E9D6-F6AA-788645F288A6}"/>
                </a:ext>
              </a:extLst>
            </p:cNvPr>
            <p:cNvSpPr/>
            <p:nvPr/>
          </p:nvSpPr>
          <p:spPr>
            <a:xfrm>
              <a:off x="38036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5BA17ED1-0270-5E5B-DF76-1C946866C77D}"/>
                </a:ext>
              </a:extLst>
            </p:cNvPr>
            <p:cNvSpPr/>
            <p:nvPr/>
          </p:nvSpPr>
          <p:spPr>
            <a:xfrm>
              <a:off x="42894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0CD0321B-39C3-5C43-83BC-58349E999831}"/>
                </a:ext>
              </a:extLst>
            </p:cNvPr>
            <p:cNvSpPr/>
            <p:nvPr/>
          </p:nvSpPr>
          <p:spPr>
            <a:xfrm>
              <a:off x="47783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145E7BA7-3E9C-98B2-6F6D-AE286D48E730}"/>
                </a:ext>
              </a:extLst>
            </p:cNvPr>
            <p:cNvSpPr/>
            <p:nvPr/>
          </p:nvSpPr>
          <p:spPr>
            <a:xfrm>
              <a:off x="52641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88213514-D0E8-6DF7-87C2-4A1B5FE29B5E}"/>
                </a:ext>
              </a:extLst>
            </p:cNvPr>
            <p:cNvSpPr/>
            <p:nvPr/>
          </p:nvSpPr>
          <p:spPr>
            <a:xfrm>
              <a:off x="57499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4F95EC4C-AF51-7C32-79B1-6FD5BD4641FD}"/>
                </a:ext>
              </a:extLst>
            </p:cNvPr>
            <p:cNvSpPr/>
            <p:nvPr/>
          </p:nvSpPr>
          <p:spPr>
            <a:xfrm>
              <a:off x="62357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900AC7D5-BEAC-59B0-FD16-C113DD9E16E0}"/>
                </a:ext>
              </a:extLst>
            </p:cNvPr>
            <p:cNvSpPr/>
            <p:nvPr/>
          </p:nvSpPr>
          <p:spPr>
            <a:xfrm>
              <a:off x="67214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58611EC7-D83A-CE2D-1ADE-079A2B286CB7}"/>
                </a:ext>
              </a:extLst>
            </p:cNvPr>
            <p:cNvSpPr/>
            <p:nvPr/>
          </p:nvSpPr>
          <p:spPr>
            <a:xfrm>
              <a:off x="72072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5FAD715-54B5-2262-F356-016A70034116}"/>
                </a:ext>
              </a:extLst>
            </p:cNvPr>
            <p:cNvSpPr/>
            <p:nvPr/>
          </p:nvSpPr>
          <p:spPr>
            <a:xfrm>
              <a:off x="76930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19BCAD17-7529-C9F1-6B8D-115BEFA7DE1D}"/>
                </a:ext>
              </a:extLst>
            </p:cNvPr>
            <p:cNvSpPr/>
            <p:nvPr/>
          </p:nvSpPr>
          <p:spPr>
            <a:xfrm>
              <a:off x="81788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BAC0753B-8ECA-B3FC-7235-55186DF8A04A}"/>
                </a:ext>
              </a:extLst>
            </p:cNvPr>
            <p:cNvSpPr/>
            <p:nvPr/>
          </p:nvSpPr>
          <p:spPr>
            <a:xfrm>
              <a:off x="86645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D344230-A409-BA77-5010-9DFC44D84781}"/>
                </a:ext>
              </a:extLst>
            </p:cNvPr>
            <p:cNvSpPr/>
            <p:nvPr/>
          </p:nvSpPr>
          <p:spPr>
            <a:xfrm>
              <a:off x="91503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68A5D08-DB19-EC3D-9676-121AC73AE924}"/>
                </a:ext>
              </a:extLst>
            </p:cNvPr>
            <p:cNvSpPr/>
            <p:nvPr/>
          </p:nvSpPr>
          <p:spPr>
            <a:xfrm>
              <a:off x="96361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12B724A3-3261-2E51-0251-BC4C4CB2F733}"/>
                </a:ext>
              </a:extLst>
            </p:cNvPr>
            <p:cNvSpPr/>
            <p:nvPr/>
          </p:nvSpPr>
          <p:spPr>
            <a:xfrm>
              <a:off x="101219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74E17ECF-782A-EFBF-1208-A1A44B2C6C20}"/>
                </a:ext>
              </a:extLst>
            </p:cNvPr>
            <p:cNvSpPr/>
            <p:nvPr/>
          </p:nvSpPr>
          <p:spPr>
            <a:xfrm>
              <a:off x="106076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2B4D7A92-7711-59C0-F736-1A58F0B78186}"/>
                </a:ext>
              </a:extLst>
            </p:cNvPr>
            <p:cNvSpPr/>
            <p:nvPr/>
          </p:nvSpPr>
          <p:spPr>
            <a:xfrm>
              <a:off x="110934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4F004A8-8C38-9D1E-29DE-FCD20193E090}"/>
                </a:ext>
              </a:extLst>
            </p:cNvPr>
            <p:cNvSpPr/>
            <p:nvPr/>
          </p:nvSpPr>
          <p:spPr>
            <a:xfrm>
              <a:off x="115792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931D3010-FA50-CCB0-F69A-37D7FE311836}"/>
                </a:ext>
              </a:extLst>
            </p:cNvPr>
            <p:cNvSpPr/>
            <p:nvPr/>
          </p:nvSpPr>
          <p:spPr>
            <a:xfrm>
              <a:off x="120650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FA1917B8-2A92-AB77-5FF4-47160A7C74A3}"/>
                </a:ext>
              </a:extLst>
            </p:cNvPr>
            <p:cNvSpPr/>
            <p:nvPr/>
          </p:nvSpPr>
          <p:spPr>
            <a:xfrm>
              <a:off x="-8890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C30FED45-E5CF-AD68-37BE-0CB5A3C331FA}"/>
                </a:ext>
              </a:extLst>
            </p:cNvPr>
            <p:cNvSpPr/>
            <p:nvPr/>
          </p:nvSpPr>
          <p:spPr>
            <a:xfrm>
              <a:off x="3968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5A2E5ED1-1EE6-8CDD-7CFB-181BC6B746CE}"/>
                </a:ext>
              </a:extLst>
            </p:cNvPr>
            <p:cNvSpPr/>
            <p:nvPr/>
          </p:nvSpPr>
          <p:spPr>
            <a:xfrm>
              <a:off x="8826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E1BF316-E5B9-2C77-7EEF-4B7422B89849}"/>
                </a:ext>
              </a:extLst>
            </p:cNvPr>
            <p:cNvSpPr/>
            <p:nvPr/>
          </p:nvSpPr>
          <p:spPr>
            <a:xfrm>
              <a:off x="136842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8669278B-6244-8DE6-E7AD-D45D1F07CBB5}"/>
                </a:ext>
              </a:extLst>
            </p:cNvPr>
            <p:cNvSpPr/>
            <p:nvPr/>
          </p:nvSpPr>
          <p:spPr>
            <a:xfrm>
              <a:off x="1857375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0DAC6C8-D65E-55DC-1967-73A25EF9CB36}"/>
                </a:ext>
              </a:extLst>
            </p:cNvPr>
            <p:cNvSpPr/>
            <p:nvPr/>
          </p:nvSpPr>
          <p:spPr>
            <a:xfrm>
              <a:off x="2343150" y="49808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17F0E65A-6578-F6D3-338D-AB552591520F}"/>
                </a:ext>
              </a:extLst>
            </p:cNvPr>
            <p:cNvSpPr/>
            <p:nvPr/>
          </p:nvSpPr>
          <p:spPr>
            <a:xfrm>
              <a:off x="28321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F008DFDD-37C6-DDF5-6CD7-D312AD080AED}"/>
                </a:ext>
              </a:extLst>
            </p:cNvPr>
            <p:cNvSpPr/>
            <p:nvPr/>
          </p:nvSpPr>
          <p:spPr>
            <a:xfrm>
              <a:off x="33178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F1859E6E-46D0-14CC-E030-054E6A6F4B8D}"/>
                </a:ext>
              </a:extLst>
            </p:cNvPr>
            <p:cNvSpPr/>
            <p:nvPr/>
          </p:nvSpPr>
          <p:spPr>
            <a:xfrm>
              <a:off x="38036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7DEE9AA1-FE31-3106-2513-714B28A1AB0D}"/>
                </a:ext>
              </a:extLst>
            </p:cNvPr>
            <p:cNvSpPr/>
            <p:nvPr/>
          </p:nvSpPr>
          <p:spPr>
            <a:xfrm>
              <a:off x="42894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AA1AF9DA-82D2-BAD7-D45C-866F5967ED09}"/>
                </a:ext>
              </a:extLst>
            </p:cNvPr>
            <p:cNvSpPr/>
            <p:nvPr/>
          </p:nvSpPr>
          <p:spPr>
            <a:xfrm>
              <a:off x="47783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FE08F942-AF1A-608E-1ED6-1DF6D4E34BA8}"/>
                </a:ext>
              </a:extLst>
            </p:cNvPr>
            <p:cNvSpPr/>
            <p:nvPr/>
          </p:nvSpPr>
          <p:spPr>
            <a:xfrm>
              <a:off x="52641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FF8F9B4F-F01D-AD8E-2A05-D656A41B0998}"/>
                </a:ext>
              </a:extLst>
            </p:cNvPr>
            <p:cNvSpPr/>
            <p:nvPr/>
          </p:nvSpPr>
          <p:spPr>
            <a:xfrm>
              <a:off x="57499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0C66284C-60BE-8FAA-C258-2328CDADCFA4}"/>
                </a:ext>
              </a:extLst>
            </p:cNvPr>
            <p:cNvSpPr/>
            <p:nvPr/>
          </p:nvSpPr>
          <p:spPr>
            <a:xfrm>
              <a:off x="62357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860C2E71-5200-0755-0C32-371D3AE03D99}"/>
                </a:ext>
              </a:extLst>
            </p:cNvPr>
            <p:cNvSpPr/>
            <p:nvPr/>
          </p:nvSpPr>
          <p:spPr>
            <a:xfrm>
              <a:off x="67214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984BC687-218C-49F5-4549-2DCC8A427589}"/>
                </a:ext>
              </a:extLst>
            </p:cNvPr>
            <p:cNvSpPr/>
            <p:nvPr/>
          </p:nvSpPr>
          <p:spPr>
            <a:xfrm>
              <a:off x="72072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CB251690-0EC0-BB64-BF8D-474CFC00CFEC}"/>
                </a:ext>
              </a:extLst>
            </p:cNvPr>
            <p:cNvSpPr/>
            <p:nvPr/>
          </p:nvSpPr>
          <p:spPr>
            <a:xfrm>
              <a:off x="76930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F6BA8B5C-2513-2A62-12DE-B8E27CA7A133}"/>
                </a:ext>
              </a:extLst>
            </p:cNvPr>
            <p:cNvSpPr/>
            <p:nvPr/>
          </p:nvSpPr>
          <p:spPr>
            <a:xfrm>
              <a:off x="81788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38303F7C-B242-6612-20FC-79D06661A4E0}"/>
                </a:ext>
              </a:extLst>
            </p:cNvPr>
            <p:cNvSpPr/>
            <p:nvPr/>
          </p:nvSpPr>
          <p:spPr>
            <a:xfrm>
              <a:off x="86645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097A50BF-EB2F-0356-3B12-3E037821F98C}"/>
                </a:ext>
              </a:extLst>
            </p:cNvPr>
            <p:cNvSpPr/>
            <p:nvPr/>
          </p:nvSpPr>
          <p:spPr>
            <a:xfrm>
              <a:off x="91503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4AB7D64-39EB-77C5-1BC7-483AEF3F7FD3}"/>
                </a:ext>
              </a:extLst>
            </p:cNvPr>
            <p:cNvSpPr/>
            <p:nvPr/>
          </p:nvSpPr>
          <p:spPr>
            <a:xfrm>
              <a:off x="96361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DF684A7E-2CB2-0E0D-9693-DD2F1E1B9A54}"/>
                </a:ext>
              </a:extLst>
            </p:cNvPr>
            <p:cNvSpPr/>
            <p:nvPr/>
          </p:nvSpPr>
          <p:spPr>
            <a:xfrm>
              <a:off x="101219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7986C958-C7F1-5BEC-51CC-45CB41D65868}"/>
                </a:ext>
              </a:extLst>
            </p:cNvPr>
            <p:cNvSpPr/>
            <p:nvPr/>
          </p:nvSpPr>
          <p:spPr>
            <a:xfrm>
              <a:off x="106076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5FADD2C2-1D9F-9B9E-08E0-AF766032ECE5}"/>
                </a:ext>
              </a:extLst>
            </p:cNvPr>
            <p:cNvSpPr/>
            <p:nvPr/>
          </p:nvSpPr>
          <p:spPr>
            <a:xfrm>
              <a:off x="110934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C47F753A-6E51-1A2E-7B7F-857FAB482863}"/>
                </a:ext>
              </a:extLst>
            </p:cNvPr>
            <p:cNvSpPr/>
            <p:nvPr/>
          </p:nvSpPr>
          <p:spPr>
            <a:xfrm>
              <a:off x="115792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76DD07B-436A-59B2-E0AC-8BE7705E7A7A}"/>
                </a:ext>
              </a:extLst>
            </p:cNvPr>
            <p:cNvSpPr/>
            <p:nvPr/>
          </p:nvSpPr>
          <p:spPr>
            <a:xfrm>
              <a:off x="120650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B191F4BE-63BF-3343-5BFF-09FF26A25F95}"/>
                </a:ext>
              </a:extLst>
            </p:cNvPr>
            <p:cNvSpPr/>
            <p:nvPr/>
          </p:nvSpPr>
          <p:spPr>
            <a:xfrm>
              <a:off x="-8890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07DB9528-EA9A-3A0C-117A-92512382A4DA}"/>
                </a:ext>
              </a:extLst>
            </p:cNvPr>
            <p:cNvSpPr/>
            <p:nvPr/>
          </p:nvSpPr>
          <p:spPr>
            <a:xfrm>
              <a:off x="3968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F089967C-5147-B6D6-BBE9-283E74A0A4D1}"/>
                </a:ext>
              </a:extLst>
            </p:cNvPr>
            <p:cNvSpPr/>
            <p:nvPr/>
          </p:nvSpPr>
          <p:spPr>
            <a:xfrm>
              <a:off x="8826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7AEF5CB4-10B4-43E9-B410-E7704364167E}"/>
                </a:ext>
              </a:extLst>
            </p:cNvPr>
            <p:cNvSpPr/>
            <p:nvPr/>
          </p:nvSpPr>
          <p:spPr>
            <a:xfrm>
              <a:off x="136842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5BEF5204-A5ED-0DCE-377F-AF0F735B036F}"/>
                </a:ext>
              </a:extLst>
            </p:cNvPr>
            <p:cNvSpPr/>
            <p:nvPr/>
          </p:nvSpPr>
          <p:spPr>
            <a:xfrm>
              <a:off x="1857375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C3E1CDA7-ED6C-1809-8FF1-D7A44E5127DE}"/>
                </a:ext>
              </a:extLst>
            </p:cNvPr>
            <p:cNvSpPr/>
            <p:nvPr/>
          </p:nvSpPr>
          <p:spPr>
            <a:xfrm>
              <a:off x="2343150" y="45045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0736A91E-4DE7-EAB0-CD2C-C17EA0008A10}"/>
                </a:ext>
              </a:extLst>
            </p:cNvPr>
            <p:cNvSpPr/>
            <p:nvPr/>
          </p:nvSpPr>
          <p:spPr>
            <a:xfrm>
              <a:off x="28321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9BF9728F-0973-D77E-AA47-3BEF214F9BDE}"/>
                </a:ext>
              </a:extLst>
            </p:cNvPr>
            <p:cNvSpPr/>
            <p:nvPr/>
          </p:nvSpPr>
          <p:spPr>
            <a:xfrm>
              <a:off x="33178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05A2FBD7-2A72-CBC6-12F5-5312987B6333}"/>
                </a:ext>
              </a:extLst>
            </p:cNvPr>
            <p:cNvSpPr/>
            <p:nvPr/>
          </p:nvSpPr>
          <p:spPr>
            <a:xfrm>
              <a:off x="38036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08CC8A24-D30F-371A-1328-0F683908EA70}"/>
                </a:ext>
              </a:extLst>
            </p:cNvPr>
            <p:cNvSpPr/>
            <p:nvPr/>
          </p:nvSpPr>
          <p:spPr>
            <a:xfrm>
              <a:off x="42894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723731D2-05F0-00D9-8EE6-7F9CD17616C2}"/>
                </a:ext>
              </a:extLst>
            </p:cNvPr>
            <p:cNvSpPr/>
            <p:nvPr/>
          </p:nvSpPr>
          <p:spPr>
            <a:xfrm>
              <a:off x="47783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E84331E1-53C9-723C-5B93-33DA4869DB56}"/>
                </a:ext>
              </a:extLst>
            </p:cNvPr>
            <p:cNvSpPr/>
            <p:nvPr/>
          </p:nvSpPr>
          <p:spPr>
            <a:xfrm>
              <a:off x="52641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604D05E-ADDD-0B26-6AEB-658E1A750426}"/>
                </a:ext>
              </a:extLst>
            </p:cNvPr>
            <p:cNvSpPr/>
            <p:nvPr/>
          </p:nvSpPr>
          <p:spPr>
            <a:xfrm>
              <a:off x="57499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DFD6A88B-D7F2-3DB6-7A33-D7FA9F0AA9E6}"/>
                </a:ext>
              </a:extLst>
            </p:cNvPr>
            <p:cNvSpPr/>
            <p:nvPr/>
          </p:nvSpPr>
          <p:spPr>
            <a:xfrm>
              <a:off x="62357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9A6EF499-305D-C0FC-4405-EEBE8DB3FD2C}"/>
                </a:ext>
              </a:extLst>
            </p:cNvPr>
            <p:cNvSpPr/>
            <p:nvPr/>
          </p:nvSpPr>
          <p:spPr>
            <a:xfrm>
              <a:off x="67214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0BC9EAFA-A511-3214-7E43-331F6991ECB2}"/>
                </a:ext>
              </a:extLst>
            </p:cNvPr>
            <p:cNvSpPr/>
            <p:nvPr/>
          </p:nvSpPr>
          <p:spPr>
            <a:xfrm>
              <a:off x="72072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D3361BBF-2248-4595-CA32-C6E9E98957A8}"/>
                </a:ext>
              </a:extLst>
            </p:cNvPr>
            <p:cNvSpPr/>
            <p:nvPr/>
          </p:nvSpPr>
          <p:spPr>
            <a:xfrm>
              <a:off x="76930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D7C9D844-FA7B-BD62-391C-CEF3F6324196}"/>
                </a:ext>
              </a:extLst>
            </p:cNvPr>
            <p:cNvSpPr/>
            <p:nvPr/>
          </p:nvSpPr>
          <p:spPr>
            <a:xfrm>
              <a:off x="81788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D97783A2-4435-72D4-511C-E3CA23ADEB0C}"/>
                </a:ext>
              </a:extLst>
            </p:cNvPr>
            <p:cNvSpPr/>
            <p:nvPr/>
          </p:nvSpPr>
          <p:spPr>
            <a:xfrm>
              <a:off x="86645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0BF7E8E8-DD92-7883-83DC-F1C4CF2DECE4}"/>
                </a:ext>
              </a:extLst>
            </p:cNvPr>
            <p:cNvSpPr/>
            <p:nvPr/>
          </p:nvSpPr>
          <p:spPr>
            <a:xfrm>
              <a:off x="91503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8D984B33-A655-EE59-AC1A-92EB85AFBFC4}"/>
                </a:ext>
              </a:extLst>
            </p:cNvPr>
            <p:cNvSpPr/>
            <p:nvPr/>
          </p:nvSpPr>
          <p:spPr>
            <a:xfrm>
              <a:off x="96361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BA6C080D-A692-107B-CA32-E9C4C6F19918}"/>
                </a:ext>
              </a:extLst>
            </p:cNvPr>
            <p:cNvSpPr/>
            <p:nvPr/>
          </p:nvSpPr>
          <p:spPr>
            <a:xfrm>
              <a:off x="101219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B58C67AB-3BA2-F67C-9541-1EDCA6E302FA}"/>
                </a:ext>
              </a:extLst>
            </p:cNvPr>
            <p:cNvSpPr/>
            <p:nvPr/>
          </p:nvSpPr>
          <p:spPr>
            <a:xfrm>
              <a:off x="106076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C450742-FE83-C6B5-A1F6-FAFC5926B640}"/>
                </a:ext>
              </a:extLst>
            </p:cNvPr>
            <p:cNvSpPr/>
            <p:nvPr/>
          </p:nvSpPr>
          <p:spPr>
            <a:xfrm>
              <a:off x="110934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84093C84-1950-8A45-2B64-7B01F55EB5A7}"/>
                </a:ext>
              </a:extLst>
            </p:cNvPr>
            <p:cNvSpPr/>
            <p:nvPr/>
          </p:nvSpPr>
          <p:spPr>
            <a:xfrm>
              <a:off x="115792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1E8CBB04-D43E-8B19-1783-D00F3A192A20}"/>
                </a:ext>
              </a:extLst>
            </p:cNvPr>
            <p:cNvSpPr/>
            <p:nvPr/>
          </p:nvSpPr>
          <p:spPr>
            <a:xfrm>
              <a:off x="120650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29FED166-3175-9846-3766-8BAF59D7184D}"/>
                </a:ext>
              </a:extLst>
            </p:cNvPr>
            <p:cNvSpPr/>
            <p:nvPr/>
          </p:nvSpPr>
          <p:spPr>
            <a:xfrm>
              <a:off x="-8890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188CADD5-9FE2-5026-320B-9C4783D89176}"/>
                </a:ext>
              </a:extLst>
            </p:cNvPr>
            <p:cNvSpPr/>
            <p:nvPr/>
          </p:nvSpPr>
          <p:spPr>
            <a:xfrm>
              <a:off x="3968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35533F17-23ED-03FA-9544-60543AA6DE6B}"/>
                </a:ext>
              </a:extLst>
            </p:cNvPr>
            <p:cNvSpPr/>
            <p:nvPr/>
          </p:nvSpPr>
          <p:spPr>
            <a:xfrm>
              <a:off x="8826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A5FB002-977F-B07F-F73A-DACD5390C4B0}"/>
                </a:ext>
              </a:extLst>
            </p:cNvPr>
            <p:cNvSpPr/>
            <p:nvPr/>
          </p:nvSpPr>
          <p:spPr>
            <a:xfrm>
              <a:off x="136842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333E98C9-54AA-E1D5-1B6E-801F495BCD14}"/>
                </a:ext>
              </a:extLst>
            </p:cNvPr>
            <p:cNvSpPr/>
            <p:nvPr/>
          </p:nvSpPr>
          <p:spPr>
            <a:xfrm>
              <a:off x="1857375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C9C13E6D-95C9-A414-D5F0-6A44CBEBBED2}"/>
                </a:ext>
              </a:extLst>
            </p:cNvPr>
            <p:cNvSpPr/>
            <p:nvPr/>
          </p:nvSpPr>
          <p:spPr>
            <a:xfrm>
              <a:off x="2343150" y="402830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AB4B077E-5082-C489-81D3-7D8D02E88145}"/>
                </a:ext>
              </a:extLst>
            </p:cNvPr>
            <p:cNvSpPr/>
            <p:nvPr/>
          </p:nvSpPr>
          <p:spPr>
            <a:xfrm>
              <a:off x="28321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3DF6D08D-9C30-2886-5585-DBB68C6B0400}"/>
                </a:ext>
              </a:extLst>
            </p:cNvPr>
            <p:cNvSpPr/>
            <p:nvPr/>
          </p:nvSpPr>
          <p:spPr>
            <a:xfrm>
              <a:off x="33178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48803486-D088-A3DA-119F-6FE3C185F263}"/>
                </a:ext>
              </a:extLst>
            </p:cNvPr>
            <p:cNvSpPr/>
            <p:nvPr/>
          </p:nvSpPr>
          <p:spPr>
            <a:xfrm>
              <a:off x="38036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1B53534-57AD-EF80-9560-6FA51DA04446}"/>
                </a:ext>
              </a:extLst>
            </p:cNvPr>
            <p:cNvSpPr/>
            <p:nvPr/>
          </p:nvSpPr>
          <p:spPr>
            <a:xfrm>
              <a:off x="42894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8E418888-23EA-03A5-6EE1-4DD7F0F579BC}"/>
                </a:ext>
              </a:extLst>
            </p:cNvPr>
            <p:cNvSpPr/>
            <p:nvPr/>
          </p:nvSpPr>
          <p:spPr>
            <a:xfrm>
              <a:off x="47783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B17D21B9-7C73-CEC5-B217-D99EE2095EE5}"/>
                </a:ext>
              </a:extLst>
            </p:cNvPr>
            <p:cNvSpPr/>
            <p:nvPr/>
          </p:nvSpPr>
          <p:spPr>
            <a:xfrm>
              <a:off x="52641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B5B08F66-AF9A-093E-25EE-BEEB78F84861}"/>
                </a:ext>
              </a:extLst>
            </p:cNvPr>
            <p:cNvSpPr/>
            <p:nvPr/>
          </p:nvSpPr>
          <p:spPr>
            <a:xfrm>
              <a:off x="57499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B5CC7AB7-AAD8-6032-5944-D99B5720D24B}"/>
                </a:ext>
              </a:extLst>
            </p:cNvPr>
            <p:cNvSpPr/>
            <p:nvPr/>
          </p:nvSpPr>
          <p:spPr>
            <a:xfrm>
              <a:off x="62357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6B445E43-5D8B-B3F9-4C3D-92503520A32B}"/>
                </a:ext>
              </a:extLst>
            </p:cNvPr>
            <p:cNvSpPr/>
            <p:nvPr/>
          </p:nvSpPr>
          <p:spPr>
            <a:xfrm>
              <a:off x="67214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C2237FDA-341C-CDB2-46DF-B6911C2DBB14}"/>
                </a:ext>
              </a:extLst>
            </p:cNvPr>
            <p:cNvSpPr/>
            <p:nvPr/>
          </p:nvSpPr>
          <p:spPr>
            <a:xfrm>
              <a:off x="72072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5861630F-0B76-0EDF-4033-8DA7B7F6E3C5}"/>
                </a:ext>
              </a:extLst>
            </p:cNvPr>
            <p:cNvSpPr/>
            <p:nvPr/>
          </p:nvSpPr>
          <p:spPr>
            <a:xfrm>
              <a:off x="76930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A9C512DC-D38F-5C52-9D3C-D3C72C794EF1}"/>
                </a:ext>
              </a:extLst>
            </p:cNvPr>
            <p:cNvSpPr/>
            <p:nvPr/>
          </p:nvSpPr>
          <p:spPr>
            <a:xfrm>
              <a:off x="81788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DAADD6E9-D51C-DFCD-CE3F-F300C5019A78}"/>
                </a:ext>
              </a:extLst>
            </p:cNvPr>
            <p:cNvSpPr/>
            <p:nvPr/>
          </p:nvSpPr>
          <p:spPr>
            <a:xfrm>
              <a:off x="86645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54BADFF9-07C5-0885-1983-5CC2DF7D98F5}"/>
                </a:ext>
              </a:extLst>
            </p:cNvPr>
            <p:cNvSpPr/>
            <p:nvPr/>
          </p:nvSpPr>
          <p:spPr>
            <a:xfrm>
              <a:off x="91503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BF2D5F37-B0F6-CA7D-1736-9401C6DD59CC}"/>
                </a:ext>
              </a:extLst>
            </p:cNvPr>
            <p:cNvSpPr/>
            <p:nvPr/>
          </p:nvSpPr>
          <p:spPr>
            <a:xfrm>
              <a:off x="96361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F7E42AA5-B79B-39C8-FCF7-0DC50ACDEE49}"/>
                </a:ext>
              </a:extLst>
            </p:cNvPr>
            <p:cNvSpPr/>
            <p:nvPr/>
          </p:nvSpPr>
          <p:spPr>
            <a:xfrm>
              <a:off x="101219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CA095318-B74D-315A-1C8E-3E889DFFF72E}"/>
                </a:ext>
              </a:extLst>
            </p:cNvPr>
            <p:cNvSpPr/>
            <p:nvPr/>
          </p:nvSpPr>
          <p:spPr>
            <a:xfrm>
              <a:off x="106076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B581FC9-0C61-ABF6-3987-4180DC169B52}"/>
                </a:ext>
              </a:extLst>
            </p:cNvPr>
            <p:cNvSpPr/>
            <p:nvPr/>
          </p:nvSpPr>
          <p:spPr>
            <a:xfrm>
              <a:off x="110934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9D74196C-94C4-CEAA-C663-F58BE9445C65}"/>
                </a:ext>
              </a:extLst>
            </p:cNvPr>
            <p:cNvSpPr/>
            <p:nvPr/>
          </p:nvSpPr>
          <p:spPr>
            <a:xfrm>
              <a:off x="115792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292FD51A-69B1-8BFE-685E-93A3231D3AD9}"/>
                </a:ext>
              </a:extLst>
            </p:cNvPr>
            <p:cNvSpPr/>
            <p:nvPr/>
          </p:nvSpPr>
          <p:spPr>
            <a:xfrm>
              <a:off x="120650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67CE104A-53BC-4858-4D2B-F6BA92C95B32}"/>
                </a:ext>
              </a:extLst>
            </p:cNvPr>
            <p:cNvSpPr/>
            <p:nvPr/>
          </p:nvSpPr>
          <p:spPr>
            <a:xfrm>
              <a:off x="-8890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757FB038-77B9-BEB3-DF39-49E141AC8659}"/>
                </a:ext>
              </a:extLst>
            </p:cNvPr>
            <p:cNvSpPr/>
            <p:nvPr/>
          </p:nvSpPr>
          <p:spPr>
            <a:xfrm>
              <a:off x="3968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BCA1B86D-03B9-7298-F24D-EFD70579DA3F}"/>
                </a:ext>
              </a:extLst>
            </p:cNvPr>
            <p:cNvSpPr/>
            <p:nvPr/>
          </p:nvSpPr>
          <p:spPr>
            <a:xfrm>
              <a:off x="8826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3493706-0615-B30E-8AB7-35C03A88C2C3}"/>
                </a:ext>
              </a:extLst>
            </p:cNvPr>
            <p:cNvSpPr/>
            <p:nvPr/>
          </p:nvSpPr>
          <p:spPr>
            <a:xfrm>
              <a:off x="136842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E8B8DD11-430F-4BB7-BB7C-E9C746803C27}"/>
                </a:ext>
              </a:extLst>
            </p:cNvPr>
            <p:cNvSpPr/>
            <p:nvPr/>
          </p:nvSpPr>
          <p:spPr>
            <a:xfrm>
              <a:off x="1857375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1CDAEAD-09D3-0CC5-695B-38CD93685196}"/>
                </a:ext>
              </a:extLst>
            </p:cNvPr>
            <p:cNvSpPr/>
            <p:nvPr/>
          </p:nvSpPr>
          <p:spPr>
            <a:xfrm>
              <a:off x="2343150" y="3552050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10BA343-9868-1CAA-3D24-6AFB2604E56E}"/>
                </a:ext>
              </a:extLst>
            </p:cNvPr>
            <p:cNvSpPr/>
            <p:nvPr/>
          </p:nvSpPr>
          <p:spPr>
            <a:xfrm>
              <a:off x="28321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E6864B9D-A591-71E6-F720-BF493A9CBE3F}"/>
                </a:ext>
              </a:extLst>
            </p:cNvPr>
            <p:cNvSpPr/>
            <p:nvPr/>
          </p:nvSpPr>
          <p:spPr>
            <a:xfrm>
              <a:off x="33178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EDEEFEA9-EC35-256F-7AB1-1F691F49A966}"/>
                </a:ext>
              </a:extLst>
            </p:cNvPr>
            <p:cNvSpPr/>
            <p:nvPr/>
          </p:nvSpPr>
          <p:spPr>
            <a:xfrm>
              <a:off x="38036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9B2D8A3A-3545-2B5E-E582-AB708A84AC66}"/>
                </a:ext>
              </a:extLst>
            </p:cNvPr>
            <p:cNvSpPr/>
            <p:nvPr/>
          </p:nvSpPr>
          <p:spPr>
            <a:xfrm>
              <a:off x="42894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EB13AFEE-6593-7F44-78FB-E6DFB2616D11}"/>
                </a:ext>
              </a:extLst>
            </p:cNvPr>
            <p:cNvSpPr/>
            <p:nvPr/>
          </p:nvSpPr>
          <p:spPr>
            <a:xfrm>
              <a:off x="47783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FA8AB244-37B4-5565-AE2B-D9D6EBF44997}"/>
                </a:ext>
              </a:extLst>
            </p:cNvPr>
            <p:cNvSpPr/>
            <p:nvPr/>
          </p:nvSpPr>
          <p:spPr>
            <a:xfrm>
              <a:off x="52641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8299B64F-B1BA-150D-1B7B-90FFC4229724}"/>
                </a:ext>
              </a:extLst>
            </p:cNvPr>
            <p:cNvSpPr/>
            <p:nvPr/>
          </p:nvSpPr>
          <p:spPr>
            <a:xfrm>
              <a:off x="57499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A2CD61A9-FCDF-2CD6-E863-B1FFF158ACF1}"/>
                </a:ext>
              </a:extLst>
            </p:cNvPr>
            <p:cNvSpPr/>
            <p:nvPr/>
          </p:nvSpPr>
          <p:spPr>
            <a:xfrm>
              <a:off x="62357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94B55758-BD66-DF32-3A08-AC13FBF7C03C}"/>
                </a:ext>
              </a:extLst>
            </p:cNvPr>
            <p:cNvSpPr/>
            <p:nvPr/>
          </p:nvSpPr>
          <p:spPr>
            <a:xfrm>
              <a:off x="67214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6B0F2BE4-D7D0-C3B9-70EF-47D5B57BBCE0}"/>
                </a:ext>
              </a:extLst>
            </p:cNvPr>
            <p:cNvSpPr/>
            <p:nvPr/>
          </p:nvSpPr>
          <p:spPr>
            <a:xfrm>
              <a:off x="72072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F84D0E29-C12A-0F90-CCE3-C611CED9DE39}"/>
                </a:ext>
              </a:extLst>
            </p:cNvPr>
            <p:cNvSpPr/>
            <p:nvPr/>
          </p:nvSpPr>
          <p:spPr>
            <a:xfrm>
              <a:off x="76930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45457AB6-21A4-B240-ABAC-F1E2EE093196}"/>
                </a:ext>
              </a:extLst>
            </p:cNvPr>
            <p:cNvSpPr/>
            <p:nvPr/>
          </p:nvSpPr>
          <p:spPr>
            <a:xfrm>
              <a:off x="81788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38B46D0F-A3E9-5329-F917-81F28A073CE4}"/>
                </a:ext>
              </a:extLst>
            </p:cNvPr>
            <p:cNvSpPr/>
            <p:nvPr/>
          </p:nvSpPr>
          <p:spPr>
            <a:xfrm>
              <a:off x="86645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B370E5BF-78A1-5869-8C3D-29E56D2241CB}"/>
                </a:ext>
              </a:extLst>
            </p:cNvPr>
            <p:cNvSpPr/>
            <p:nvPr/>
          </p:nvSpPr>
          <p:spPr>
            <a:xfrm>
              <a:off x="91503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6562DE78-E527-F713-EA67-2EEBBA40E98B}"/>
                </a:ext>
              </a:extLst>
            </p:cNvPr>
            <p:cNvSpPr/>
            <p:nvPr/>
          </p:nvSpPr>
          <p:spPr>
            <a:xfrm>
              <a:off x="96361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939EF9D6-BE67-8161-88D6-3DE33F96A00C}"/>
                </a:ext>
              </a:extLst>
            </p:cNvPr>
            <p:cNvSpPr/>
            <p:nvPr/>
          </p:nvSpPr>
          <p:spPr>
            <a:xfrm>
              <a:off x="101219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9AD8A923-75C1-6A93-CD15-AAB9A1B5EA20}"/>
                </a:ext>
              </a:extLst>
            </p:cNvPr>
            <p:cNvSpPr/>
            <p:nvPr/>
          </p:nvSpPr>
          <p:spPr>
            <a:xfrm>
              <a:off x="106076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2EC1FB6A-7907-3BE5-C809-8FF0F3D4DD1E}"/>
                </a:ext>
              </a:extLst>
            </p:cNvPr>
            <p:cNvSpPr/>
            <p:nvPr/>
          </p:nvSpPr>
          <p:spPr>
            <a:xfrm>
              <a:off x="110934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C28D83CD-FA5F-FBB9-1B9B-66BC0A0AAD7B}"/>
                </a:ext>
              </a:extLst>
            </p:cNvPr>
            <p:cNvSpPr/>
            <p:nvPr/>
          </p:nvSpPr>
          <p:spPr>
            <a:xfrm>
              <a:off x="115792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94BC5D35-91B0-3792-EDDD-189A24F218E7}"/>
                </a:ext>
              </a:extLst>
            </p:cNvPr>
            <p:cNvSpPr/>
            <p:nvPr/>
          </p:nvSpPr>
          <p:spPr>
            <a:xfrm>
              <a:off x="120650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DC86E6DF-32D2-E446-C13D-D93520141FC1}"/>
                </a:ext>
              </a:extLst>
            </p:cNvPr>
            <p:cNvSpPr/>
            <p:nvPr/>
          </p:nvSpPr>
          <p:spPr>
            <a:xfrm>
              <a:off x="-8890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94253F4E-199F-0E11-0D90-C4573145BD7F}"/>
                </a:ext>
              </a:extLst>
            </p:cNvPr>
            <p:cNvSpPr/>
            <p:nvPr/>
          </p:nvSpPr>
          <p:spPr>
            <a:xfrm>
              <a:off x="3968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8C763156-0275-E374-F475-608E56F82D96}"/>
                </a:ext>
              </a:extLst>
            </p:cNvPr>
            <p:cNvSpPr/>
            <p:nvPr/>
          </p:nvSpPr>
          <p:spPr>
            <a:xfrm>
              <a:off x="8826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89D62354-C563-FDA9-5343-F30A319A344D}"/>
                </a:ext>
              </a:extLst>
            </p:cNvPr>
            <p:cNvSpPr/>
            <p:nvPr/>
          </p:nvSpPr>
          <p:spPr>
            <a:xfrm>
              <a:off x="136842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3F87D8F4-D803-38DF-DCCD-B5664903E348}"/>
                </a:ext>
              </a:extLst>
            </p:cNvPr>
            <p:cNvSpPr/>
            <p:nvPr/>
          </p:nvSpPr>
          <p:spPr>
            <a:xfrm>
              <a:off x="1857375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695684F9-9E16-5714-0401-129029625DE9}"/>
                </a:ext>
              </a:extLst>
            </p:cNvPr>
            <p:cNvSpPr/>
            <p:nvPr/>
          </p:nvSpPr>
          <p:spPr>
            <a:xfrm>
              <a:off x="2343150" y="30900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F50D018F-2494-C5BE-3F5F-5D19FA0F2601}"/>
                </a:ext>
              </a:extLst>
            </p:cNvPr>
            <p:cNvSpPr/>
            <p:nvPr/>
          </p:nvSpPr>
          <p:spPr>
            <a:xfrm>
              <a:off x="28321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669215E1-7755-9EE4-FAB1-753D2196432C}"/>
                </a:ext>
              </a:extLst>
            </p:cNvPr>
            <p:cNvSpPr/>
            <p:nvPr/>
          </p:nvSpPr>
          <p:spPr>
            <a:xfrm>
              <a:off x="33178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024B9144-690B-17D8-C536-E9D6DF744306}"/>
                </a:ext>
              </a:extLst>
            </p:cNvPr>
            <p:cNvSpPr/>
            <p:nvPr/>
          </p:nvSpPr>
          <p:spPr>
            <a:xfrm>
              <a:off x="38036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9" name="Oval 218">
              <a:extLst>
                <a:ext uri="{FF2B5EF4-FFF2-40B4-BE49-F238E27FC236}">
                  <a16:creationId xmlns:a16="http://schemas.microsoft.com/office/drawing/2014/main" id="{4E090157-3043-1FA2-28B6-E33EB56B5231}"/>
                </a:ext>
              </a:extLst>
            </p:cNvPr>
            <p:cNvSpPr/>
            <p:nvPr/>
          </p:nvSpPr>
          <p:spPr>
            <a:xfrm>
              <a:off x="42894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0" name="Oval 219">
              <a:extLst>
                <a:ext uri="{FF2B5EF4-FFF2-40B4-BE49-F238E27FC236}">
                  <a16:creationId xmlns:a16="http://schemas.microsoft.com/office/drawing/2014/main" id="{57AC4B9C-3559-2509-16B0-FC3C5513467A}"/>
                </a:ext>
              </a:extLst>
            </p:cNvPr>
            <p:cNvSpPr/>
            <p:nvPr/>
          </p:nvSpPr>
          <p:spPr>
            <a:xfrm>
              <a:off x="47783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D865FA40-E93F-DC12-DD63-1BF23EDA87BA}"/>
                </a:ext>
              </a:extLst>
            </p:cNvPr>
            <p:cNvSpPr/>
            <p:nvPr/>
          </p:nvSpPr>
          <p:spPr>
            <a:xfrm>
              <a:off x="52641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2" name="Oval 221">
              <a:extLst>
                <a:ext uri="{FF2B5EF4-FFF2-40B4-BE49-F238E27FC236}">
                  <a16:creationId xmlns:a16="http://schemas.microsoft.com/office/drawing/2014/main" id="{7CA46180-9C64-02E5-5AF1-F5F0E5337EA9}"/>
                </a:ext>
              </a:extLst>
            </p:cNvPr>
            <p:cNvSpPr/>
            <p:nvPr/>
          </p:nvSpPr>
          <p:spPr>
            <a:xfrm>
              <a:off x="57499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BE07A252-3473-4D69-A411-EA60A7E9807D}"/>
                </a:ext>
              </a:extLst>
            </p:cNvPr>
            <p:cNvSpPr/>
            <p:nvPr/>
          </p:nvSpPr>
          <p:spPr>
            <a:xfrm>
              <a:off x="62357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C2ED5ADE-74C3-257B-E9E1-3F23CA54E305}"/>
                </a:ext>
              </a:extLst>
            </p:cNvPr>
            <p:cNvSpPr/>
            <p:nvPr/>
          </p:nvSpPr>
          <p:spPr>
            <a:xfrm>
              <a:off x="67214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7545B264-1836-3086-3235-20939122AAAB}"/>
                </a:ext>
              </a:extLst>
            </p:cNvPr>
            <p:cNvSpPr/>
            <p:nvPr/>
          </p:nvSpPr>
          <p:spPr>
            <a:xfrm>
              <a:off x="72072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2B1027F-2077-7D2A-12CE-9CEF6FFEF408}"/>
                </a:ext>
              </a:extLst>
            </p:cNvPr>
            <p:cNvSpPr/>
            <p:nvPr/>
          </p:nvSpPr>
          <p:spPr>
            <a:xfrm>
              <a:off x="76930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2FC4A12C-7C08-402B-C3E3-46E8BD4CD3BA}"/>
                </a:ext>
              </a:extLst>
            </p:cNvPr>
            <p:cNvSpPr/>
            <p:nvPr/>
          </p:nvSpPr>
          <p:spPr>
            <a:xfrm>
              <a:off x="81788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D2BEEE52-107F-B86E-4C85-B7E4DD6ADB01}"/>
                </a:ext>
              </a:extLst>
            </p:cNvPr>
            <p:cNvSpPr/>
            <p:nvPr/>
          </p:nvSpPr>
          <p:spPr>
            <a:xfrm>
              <a:off x="86645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957E1E9C-42CD-7155-096E-995BBF69EB7C}"/>
                </a:ext>
              </a:extLst>
            </p:cNvPr>
            <p:cNvSpPr/>
            <p:nvPr/>
          </p:nvSpPr>
          <p:spPr>
            <a:xfrm>
              <a:off x="91503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FEDDC63B-1EB0-2AFC-F211-71B2067BCA70}"/>
                </a:ext>
              </a:extLst>
            </p:cNvPr>
            <p:cNvSpPr/>
            <p:nvPr/>
          </p:nvSpPr>
          <p:spPr>
            <a:xfrm>
              <a:off x="96361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8F184E55-891A-1EDB-8A59-9510C4C43177}"/>
                </a:ext>
              </a:extLst>
            </p:cNvPr>
            <p:cNvSpPr/>
            <p:nvPr/>
          </p:nvSpPr>
          <p:spPr>
            <a:xfrm>
              <a:off x="101219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539505C2-6D7B-7550-38BE-BB3A5264C3DE}"/>
                </a:ext>
              </a:extLst>
            </p:cNvPr>
            <p:cNvSpPr/>
            <p:nvPr/>
          </p:nvSpPr>
          <p:spPr>
            <a:xfrm>
              <a:off x="106076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02D07E99-6229-BE39-16F4-DF298B953F39}"/>
                </a:ext>
              </a:extLst>
            </p:cNvPr>
            <p:cNvSpPr/>
            <p:nvPr/>
          </p:nvSpPr>
          <p:spPr>
            <a:xfrm>
              <a:off x="110934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C16694DA-D8A3-3AB3-3A6E-9FB9ADCFF8AB}"/>
                </a:ext>
              </a:extLst>
            </p:cNvPr>
            <p:cNvSpPr/>
            <p:nvPr/>
          </p:nvSpPr>
          <p:spPr>
            <a:xfrm>
              <a:off x="115792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FDD0F6A0-BA8B-29B2-312D-A9D9D5145AC1}"/>
                </a:ext>
              </a:extLst>
            </p:cNvPr>
            <p:cNvSpPr/>
            <p:nvPr/>
          </p:nvSpPr>
          <p:spPr>
            <a:xfrm>
              <a:off x="120650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5CD8EC83-4EDB-18F8-6B47-0568F96C1D41}"/>
                </a:ext>
              </a:extLst>
            </p:cNvPr>
            <p:cNvSpPr/>
            <p:nvPr/>
          </p:nvSpPr>
          <p:spPr>
            <a:xfrm>
              <a:off x="-8890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5872B33F-798F-0A6D-4AEF-EB51D54FA5D5}"/>
                </a:ext>
              </a:extLst>
            </p:cNvPr>
            <p:cNvSpPr/>
            <p:nvPr/>
          </p:nvSpPr>
          <p:spPr>
            <a:xfrm>
              <a:off x="3968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2EB2A450-B85A-4AA3-C180-32D76041B702}"/>
                </a:ext>
              </a:extLst>
            </p:cNvPr>
            <p:cNvSpPr/>
            <p:nvPr/>
          </p:nvSpPr>
          <p:spPr>
            <a:xfrm>
              <a:off x="8826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DC033119-6C73-0CF8-F31A-E1C9CA3311CC}"/>
                </a:ext>
              </a:extLst>
            </p:cNvPr>
            <p:cNvSpPr/>
            <p:nvPr/>
          </p:nvSpPr>
          <p:spPr>
            <a:xfrm>
              <a:off x="136842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B270E3D1-B3EE-3EB9-9A60-37DE7B09BF73}"/>
                </a:ext>
              </a:extLst>
            </p:cNvPr>
            <p:cNvSpPr/>
            <p:nvPr/>
          </p:nvSpPr>
          <p:spPr>
            <a:xfrm>
              <a:off x="1857375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CB1934E6-B4DC-FD48-347F-FCCFF01DABF4}"/>
                </a:ext>
              </a:extLst>
            </p:cNvPr>
            <p:cNvSpPr/>
            <p:nvPr/>
          </p:nvSpPr>
          <p:spPr>
            <a:xfrm>
              <a:off x="2343150" y="26138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93ACAFBE-4104-052C-9D6C-58806A2E4BF3}"/>
                </a:ext>
              </a:extLst>
            </p:cNvPr>
            <p:cNvSpPr/>
            <p:nvPr/>
          </p:nvSpPr>
          <p:spPr>
            <a:xfrm>
              <a:off x="28321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85541D13-C7DD-90BF-AC90-1B246CB0A3C3}"/>
                </a:ext>
              </a:extLst>
            </p:cNvPr>
            <p:cNvSpPr/>
            <p:nvPr/>
          </p:nvSpPr>
          <p:spPr>
            <a:xfrm>
              <a:off x="33178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8FC68370-DEBD-01B3-98CA-584359BF6CAD}"/>
                </a:ext>
              </a:extLst>
            </p:cNvPr>
            <p:cNvSpPr/>
            <p:nvPr/>
          </p:nvSpPr>
          <p:spPr>
            <a:xfrm>
              <a:off x="38036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8F4EF0AE-F21F-F745-1213-0AD523EF7E07}"/>
                </a:ext>
              </a:extLst>
            </p:cNvPr>
            <p:cNvSpPr/>
            <p:nvPr/>
          </p:nvSpPr>
          <p:spPr>
            <a:xfrm>
              <a:off x="42894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5180B7DC-CDE5-13ED-8A36-26AAA6ABCAC4}"/>
                </a:ext>
              </a:extLst>
            </p:cNvPr>
            <p:cNvSpPr/>
            <p:nvPr/>
          </p:nvSpPr>
          <p:spPr>
            <a:xfrm>
              <a:off x="47783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1954A1C0-A2A8-C29B-8FA5-D8A5B7A302C7}"/>
                </a:ext>
              </a:extLst>
            </p:cNvPr>
            <p:cNvSpPr/>
            <p:nvPr/>
          </p:nvSpPr>
          <p:spPr>
            <a:xfrm>
              <a:off x="52641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F826C833-C6B6-D7D6-FE97-01C0886F44EA}"/>
                </a:ext>
              </a:extLst>
            </p:cNvPr>
            <p:cNvSpPr/>
            <p:nvPr/>
          </p:nvSpPr>
          <p:spPr>
            <a:xfrm>
              <a:off x="57499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9" name="Oval 248">
              <a:extLst>
                <a:ext uri="{FF2B5EF4-FFF2-40B4-BE49-F238E27FC236}">
                  <a16:creationId xmlns:a16="http://schemas.microsoft.com/office/drawing/2014/main" id="{3D3615D4-1CA3-115A-250F-180B7D3C38D4}"/>
                </a:ext>
              </a:extLst>
            </p:cNvPr>
            <p:cNvSpPr/>
            <p:nvPr/>
          </p:nvSpPr>
          <p:spPr>
            <a:xfrm>
              <a:off x="62357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2AD6E857-12C3-786A-55E2-15448B3C5663}"/>
                </a:ext>
              </a:extLst>
            </p:cNvPr>
            <p:cNvSpPr/>
            <p:nvPr/>
          </p:nvSpPr>
          <p:spPr>
            <a:xfrm>
              <a:off x="67214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01051F20-532E-8B91-71AD-83434A53C10F}"/>
                </a:ext>
              </a:extLst>
            </p:cNvPr>
            <p:cNvSpPr/>
            <p:nvPr/>
          </p:nvSpPr>
          <p:spPr>
            <a:xfrm>
              <a:off x="72072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2" name="Oval 251">
              <a:extLst>
                <a:ext uri="{FF2B5EF4-FFF2-40B4-BE49-F238E27FC236}">
                  <a16:creationId xmlns:a16="http://schemas.microsoft.com/office/drawing/2014/main" id="{814B3271-5EB8-B0F2-CF7E-4F8F10C09463}"/>
                </a:ext>
              </a:extLst>
            </p:cNvPr>
            <p:cNvSpPr/>
            <p:nvPr/>
          </p:nvSpPr>
          <p:spPr>
            <a:xfrm>
              <a:off x="76930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4DCF71B3-175A-2636-FB3B-C60987152729}"/>
                </a:ext>
              </a:extLst>
            </p:cNvPr>
            <p:cNvSpPr/>
            <p:nvPr/>
          </p:nvSpPr>
          <p:spPr>
            <a:xfrm>
              <a:off x="81788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4" name="Oval 253">
              <a:extLst>
                <a:ext uri="{FF2B5EF4-FFF2-40B4-BE49-F238E27FC236}">
                  <a16:creationId xmlns:a16="http://schemas.microsoft.com/office/drawing/2014/main" id="{B4D3E5A5-C252-C868-B725-82D0E23D20CF}"/>
                </a:ext>
              </a:extLst>
            </p:cNvPr>
            <p:cNvSpPr/>
            <p:nvPr/>
          </p:nvSpPr>
          <p:spPr>
            <a:xfrm>
              <a:off x="86645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5" name="Oval 254">
              <a:extLst>
                <a:ext uri="{FF2B5EF4-FFF2-40B4-BE49-F238E27FC236}">
                  <a16:creationId xmlns:a16="http://schemas.microsoft.com/office/drawing/2014/main" id="{37A55DCA-DAE9-FE4E-379C-B8F2D244FFC1}"/>
                </a:ext>
              </a:extLst>
            </p:cNvPr>
            <p:cNvSpPr/>
            <p:nvPr/>
          </p:nvSpPr>
          <p:spPr>
            <a:xfrm>
              <a:off x="91503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E1160494-E859-8923-E6E3-F63000F80B4B}"/>
                </a:ext>
              </a:extLst>
            </p:cNvPr>
            <p:cNvSpPr/>
            <p:nvPr/>
          </p:nvSpPr>
          <p:spPr>
            <a:xfrm>
              <a:off x="96361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05A22A67-7044-C2F3-9406-2887FA0E29F1}"/>
                </a:ext>
              </a:extLst>
            </p:cNvPr>
            <p:cNvSpPr/>
            <p:nvPr/>
          </p:nvSpPr>
          <p:spPr>
            <a:xfrm>
              <a:off x="101219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6000E14C-F2BD-933E-68A6-005576CF3937}"/>
                </a:ext>
              </a:extLst>
            </p:cNvPr>
            <p:cNvSpPr/>
            <p:nvPr/>
          </p:nvSpPr>
          <p:spPr>
            <a:xfrm>
              <a:off x="106076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B3603B88-700E-B3C1-5BB5-11130E734CB5}"/>
                </a:ext>
              </a:extLst>
            </p:cNvPr>
            <p:cNvSpPr/>
            <p:nvPr/>
          </p:nvSpPr>
          <p:spPr>
            <a:xfrm>
              <a:off x="110934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0446AA13-1756-95AF-7E84-8593635946CE}"/>
                </a:ext>
              </a:extLst>
            </p:cNvPr>
            <p:cNvSpPr/>
            <p:nvPr/>
          </p:nvSpPr>
          <p:spPr>
            <a:xfrm>
              <a:off x="115792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1" name="Oval 260">
              <a:extLst>
                <a:ext uri="{FF2B5EF4-FFF2-40B4-BE49-F238E27FC236}">
                  <a16:creationId xmlns:a16="http://schemas.microsoft.com/office/drawing/2014/main" id="{5D4562F7-0C50-7C50-B3F9-B60C00239563}"/>
                </a:ext>
              </a:extLst>
            </p:cNvPr>
            <p:cNvSpPr/>
            <p:nvPr/>
          </p:nvSpPr>
          <p:spPr>
            <a:xfrm>
              <a:off x="120650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6E5E6216-374D-051D-F5D5-8C3E2CA894C5}"/>
                </a:ext>
              </a:extLst>
            </p:cNvPr>
            <p:cNvSpPr/>
            <p:nvPr/>
          </p:nvSpPr>
          <p:spPr>
            <a:xfrm>
              <a:off x="-8890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78DCB189-5845-3AB8-E312-A73F0703B0F3}"/>
                </a:ext>
              </a:extLst>
            </p:cNvPr>
            <p:cNvSpPr/>
            <p:nvPr/>
          </p:nvSpPr>
          <p:spPr>
            <a:xfrm>
              <a:off x="3968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4" name="Oval 263">
              <a:extLst>
                <a:ext uri="{FF2B5EF4-FFF2-40B4-BE49-F238E27FC236}">
                  <a16:creationId xmlns:a16="http://schemas.microsoft.com/office/drawing/2014/main" id="{E8EF6676-EFA9-07B0-BE96-0C0E22C07E57}"/>
                </a:ext>
              </a:extLst>
            </p:cNvPr>
            <p:cNvSpPr/>
            <p:nvPr/>
          </p:nvSpPr>
          <p:spPr>
            <a:xfrm>
              <a:off x="8826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5" name="Oval 264">
              <a:extLst>
                <a:ext uri="{FF2B5EF4-FFF2-40B4-BE49-F238E27FC236}">
                  <a16:creationId xmlns:a16="http://schemas.microsoft.com/office/drawing/2014/main" id="{1ABC7CCB-4453-B356-A431-BE53B9C35BD0}"/>
                </a:ext>
              </a:extLst>
            </p:cNvPr>
            <p:cNvSpPr/>
            <p:nvPr/>
          </p:nvSpPr>
          <p:spPr>
            <a:xfrm>
              <a:off x="136842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6" name="Oval 265">
              <a:extLst>
                <a:ext uri="{FF2B5EF4-FFF2-40B4-BE49-F238E27FC236}">
                  <a16:creationId xmlns:a16="http://schemas.microsoft.com/office/drawing/2014/main" id="{B854C1B5-D66C-2C0B-B60E-2BE8DA5177B2}"/>
                </a:ext>
              </a:extLst>
            </p:cNvPr>
            <p:cNvSpPr/>
            <p:nvPr/>
          </p:nvSpPr>
          <p:spPr>
            <a:xfrm>
              <a:off x="1857375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DB797866-4F09-A1DC-2256-27EF6034A0D9}"/>
                </a:ext>
              </a:extLst>
            </p:cNvPr>
            <p:cNvSpPr/>
            <p:nvPr/>
          </p:nvSpPr>
          <p:spPr>
            <a:xfrm>
              <a:off x="2343150" y="213755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6EDCA78D-AB99-7479-0764-DE86CC644989}"/>
                </a:ext>
              </a:extLst>
            </p:cNvPr>
            <p:cNvSpPr/>
            <p:nvPr/>
          </p:nvSpPr>
          <p:spPr>
            <a:xfrm>
              <a:off x="28321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60C633D4-16D2-2F77-6977-2DB98FD9F6C0}"/>
                </a:ext>
              </a:extLst>
            </p:cNvPr>
            <p:cNvSpPr/>
            <p:nvPr/>
          </p:nvSpPr>
          <p:spPr>
            <a:xfrm>
              <a:off x="33178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DAE289DD-332B-668F-C415-DEF21EDC6EB9}"/>
                </a:ext>
              </a:extLst>
            </p:cNvPr>
            <p:cNvSpPr/>
            <p:nvPr/>
          </p:nvSpPr>
          <p:spPr>
            <a:xfrm>
              <a:off x="38036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55D34B8A-6F54-9284-B420-8DC74A6F70EC}"/>
                </a:ext>
              </a:extLst>
            </p:cNvPr>
            <p:cNvSpPr/>
            <p:nvPr/>
          </p:nvSpPr>
          <p:spPr>
            <a:xfrm>
              <a:off x="42894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F4085109-5CC9-764C-A55B-5E16ED131F9A}"/>
                </a:ext>
              </a:extLst>
            </p:cNvPr>
            <p:cNvSpPr/>
            <p:nvPr/>
          </p:nvSpPr>
          <p:spPr>
            <a:xfrm>
              <a:off x="47783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DC95A938-906F-0B43-BAC1-B78877B39D92}"/>
                </a:ext>
              </a:extLst>
            </p:cNvPr>
            <p:cNvSpPr/>
            <p:nvPr/>
          </p:nvSpPr>
          <p:spPr>
            <a:xfrm>
              <a:off x="52641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6FD15D99-7EB8-E9B8-ABBA-6118640F8B09}"/>
                </a:ext>
              </a:extLst>
            </p:cNvPr>
            <p:cNvSpPr/>
            <p:nvPr/>
          </p:nvSpPr>
          <p:spPr>
            <a:xfrm>
              <a:off x="57499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C64122B8-C0F7-B682-2527-80C97914E371}"/>
                </a:ext>
              </a:extLst>
            </p:cNvPr>
            <p:cNvSpPr/>
            <p:nvPr/>
          </p:nvSpPr>
          <p:spPr>
            <a:xfrm>
              <a:off x="62357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id="{E1B9A464-5CC3-4E6B-8F94-EC156132A52C}"/>
                </a:ext>
              </a:extLst>
            </p:cNvPr>
            <p:cNvSpPr/>
            <p:nvPr/>
          </p:nvSpPr>
          <p:spPr>
            <a:xfrm>
              <a:off x="67214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2F2A186F-175E-1256-F25A-38950C65315A}"/>
                </a:ext>
              </a:extLst>
            </p:cNvPr>
            <p:cNvSpPr/>
            <p:nvPr/>
          </p:nvSpPr>
          <p:spPr>
            <a:xfrm>
              <a:off x="72072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F72FE0FB-FCB4-60CC-8375-7A2469A6407C}"/>
                </a:ext>
              </a:extLst>
            </p:cNvPr>
            <p:cNvSpPr/>
            <p:nvPr/>
          </p:nvSpPr>
          <p:spPr>
            <a:xfrm>
              <a:off x="76930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79" name="Oval 278">
              <a:extLst>
                <a:ext uri="{FF2B5EF4-FFF2-40B4-BE49-F238E27FC236}">
                  <a16:creationId xmlns:a16="http://schemas.microsoft.com/office/drawing/2014/main" id="{14A28F71-258B-C112-C289-E79624BD0406}"/>
                </a:ext>
              </a:extLst>
            </p:cNvPr>
            <p:cNvSpPr/>
            <p:nvPr/>
          </p:nvSpPr>
          <p:spPr>
            <a:xfrm>
              <a:off x="81788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0" name="Oval 279">
              <a:extLst>
                <a:ext uri="{FF2B5EF4-FFF2-40B4-BE49-F238E27FC236}">
                  <a16:creationId xmlns:a16="http://schemas.microsoft.com/office/drawing/2014/main" id="{B17337E5-ED5E-28B2-FC4F-75973E4B9B8A}"/>
                </a:ext>
              </a:extLst>
            </p:cNvPr>
            <p:cNvSpPr/>
            <p:nvPr/>
          </p:nvSpPr>
          <p:spPr>
            <a:xfrm>
              <a:off x="86645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1" name="Oval 280">
              <a:extLst>
                <a:ext uri="{FF2B5EF4-FFF2-40B4-BE49-F238E27FC236}">
                  <a16:creationId xmlns:a16="http://schemas.microsoft.com/office/drawing/2014/main" id="{79BB4F4E-FDD2-C730-9674-DCA74BEDAB60}"/>
                </a:ext>
              </a:extLst>
            </p:cNvPr>
            <p:cNvSpPr/>
            <p:nvPr/>
          </p:nvSpPr>
          <p:spPr>
            <a:xfrm>
              <a:off x="91503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2" name="Oval 281">
              <a:extLst>
                <a:ext uri="{FF2B5EF4-FFF2-40B4-BE49-F238E27FC236}">
                  <a16:creationId xmlns:a16="http://schemas.microsoft.com/office/drawing/2014/main" id="{F42112FA-FE67-5E08-E6C0-599C2555AB7A}"/>
                </a:ext>
              </a:extLst>
            </p:cNvPr>
            <p:cNvSpPr/>
            <p:nvPr/>
          </p:nvSpPr>
          <p:spPr>
            <a:xfrm>
              <a:off x="96361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3" name="Oval 282">
              <a:extLst>
                <a:ext uri="{FF2B5EF4-FFF2-40B4-BE49-F238E27FC236}">
                  <a16:creationId xmlns:a16="http://schemas.microsoft.com/office/drawing/2014/main" id="{544C2198-A104-896A-E9F3-8ED4D791C3DB}"/>
                </a:ext>
              </a:extLst>
            </p:cNvPr>
            <p:cNvSpPr/>
            <p:nvPr/>
          </p:nvSpPr>
          <p:spPr>
            <a:xfrm>
              <a:off x="101219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4" name="Oval 283">
              <a:extLst>
                <a:ext uri="{FF2B5EF4-FFF2-40B4-BE49-F238E27FC236}">
                  <a16:creationId xmlns:a16="http://schemas.microsoft.com/office/drawing/2014/main" id="{7115F023-B9C3-ACB6-58D5-B5D2F167EEAB}"/>
                </a:ext>
              </a:extLst>
            </p:cNvPr>
            <p:cNvSpPr/>
            <p:nvPr/>
          </p:nvSpPr>
          <p:spPr>
            <a:xfrm>
              <a:off x="106076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5" name="Oval 284">
              <a:extLst>
                <a:ext uri="{FF2B5EF4-FFF2-40B4-BE49-F238E27FC236}">
                  <a16:creationId xmlns:a16="http://schemas.microsoft.com/office/drawing/2014/main" id="{7B42485D-6411-1356-082B-4C9E6C2E38E9}"/>
                </a:ext>
              </a:extLst>
            </p:cNvPr>
            <p:cNvSpPr/>
            <p:nvPr/>
          </p:nvSpPr>
          <p:spPr>
            <a:xfrm>
              <a:off x="110934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B5BF6464-AB4E-F6CA-C691-0464C65CC22D}"/>
                </a:ext>
              </a:extLst>
            </p:cNvPr>
            <p:cNvSpPr/>
            <p:nvPr/>
          </p:nvSpPr>
          <p:spPr>
            <a:xfrm>
              <a:off x="115792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86BC8023-8E1F-1075-F569-D31A8B7FB904}"/>
                </a:ext>
              </a:extLst>
            </p:cNvPr>
            <p:cNvSpPr/>
            <p:nvPr/>
          </p:nvSpPr>
          <p:spPr>
            <a:xfrm>
              <a:off x="120650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6948D4D6-38CC-B3B0-7D00-A6BD93C67602}"/>
                </a:ext>
              </a:extLst>
            </p:cNvPr>
            <p:cNvSpPr/>
            <p:nvPr/>
          </p:nvSpPr>
          <p:spPr>
            <a:xfrm>
              <a:off x="-8890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B8D15745-8A10-F615-E918-89B0B767B610}"/>
                </a:ext>
              </a:extLst>
            </p:cNvPr>
            <p:cNvSpPr/>
            <p:nvPr/>
          </p:nvSpPr>
          <p:spPr>
            <a:xfrm>
              <a:off x="3968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0B37367F-A477-80C0-2BA6-0EC4700D6E38}"/>
                </a:ext>
              </a:extLst>
            </p:cNvPr>
            <p:cNvSpPr/>
            <p:nvPr/>
          </p:nvSpPr>
          <p:spPr>
            <a:xfrm>
              <a:off x="8826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0C6D577E-5015-613C-6FE6-308D764E8E06}"/>
                </a:ext>
              </a:extLst>
            </p:cNvPr>
            <p:cNvSpPr/>
            <p:nvPr/>
          </p:nvSpPr>
          <p:spPr>
            <a:xfrm>
              <a:off x="136842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012C538F-C3A4-DD15-F8C9-977C89B5DDBF}"/>
                </a:ext>
              </a:extLst>
            </p:cNvPr>
            <p:cNvSpPr/>
            <p:nvPr/>
          </p:nvSpPr>
          <p:spPr>
            <a:xfrm>
              <a:off x="1857375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42AB05B3-72CB-0323-5155-DEBBC961B75D}"/>
                </a:ext>
              </a:extLst>
            </p:cNvPr>
            <p:cNvSpPr/>
            <p:nvPr/>
          </p:nvSpPr>
          <p:spPr>
            <a:xfrm>
              <a:off x="2343150" y="1661301"/>
              <a:ext cx="215900" cy="215900"/>
            </a:xfrm>
            <a:prstGeom prst="ellipse">
              <a:avLst/>
            </a:prstGeom>
            <a:gradFill>
              <a:gsLst>
                <a:gs pos="0">
                  <a:srgbClr val="FFC91D"/>
                </a:gs>
                <a:gs pos="99000">
                  <a:srgbClr val="EF8032"/>
                </a:gs>
              </a:gsLst>
              <a:lin ang="27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294" name="Rectangle 293">
            <a:extLst>
              <a:ext uri="{FF2B5EF4-FFF2-40B4-BE49-F238E27FC236}">
                <a16:creationId xmlns:a16="http://schemas.microsoft.com/office/drawing/2014/main" id="{DCDA7F01-F8BA-1D7D-67E9-8E7FE388F5A2}"/>
              </a:ext>
            </a:extLst>
          </p:cNvPr>
          <p:cNvSpPr/>
          <p:nvPr userDrawn="1"/>
        </p:nvSpPr>
        <p:spPr>
          <a:xfrm>
            <a:off x="0" y="1536700"/>
            <a:ext cx="12192000" cy="5321300"/>
          </a:xfrm>
          <a:prstGeom prst="rect">
            <a:avLst/>
          </a:prstGeom>
          <a:solidFill>
            <a:srgbClr val="0E153C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875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6A83-9487-4EB6-8CB2-AD4C3EF5A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38ED3-0025-4F7A-9267-31DD264D0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56656-4618-462B-BCB7-04789B8C9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E7F2F-AABE-4892-8D4C-C67BF5CA2C98}" type="datetimeFigureOut">
              <a:rPr lang="en-GB" smtClean="0"/>
              <a:t>03/10/2025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46534-FB55-49CF-A2B6-E8530822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60703-50BB-4E5C-A126-DEF6F8148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63F60-ACF9-4F7B-8317-B93A3EF1278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856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56B33-A575-4453-ACC3-2C4206CFF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3D68-175E-4CFA-9324-7BDA938E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30B8E-D15F-4A4A-87C6-8D0E25953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08E0E-8AC4-4768-BFEC-32AB2E026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AD9A2-F0AC-49B7-A2EE-E8461BD2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C0028-707D-46D3-8CC3-5FDB72FE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337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FEE4E-C111-42F9-8BB6-746E32D56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735DA-7523-4CFF-9DFC-8E4E2619F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C3EAE-EB02-4501-9EE5-3BC1AF069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A28CF6-4F3B-4542-92C8-25C006568E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1217DC-0C6D-48B9-81EF-3D00E6BFF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3C24F4-66DE-48A8-9D49-40DA37F6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56F18-AD73-4E71-AF9B-3AB91B7F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ADC409-F581-4FA3-8470-49C1CF2C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5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8959F-D94F-4A3D-A24D-40E998CA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D3C73D-5419-44B5-AA21-49796EA78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27FCA-52C9-41C4-8066-ED3083E8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93430-DE59-4BE6-9095-A839C0740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741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99BF92-7A7C-4058-BB24-D42AFCB8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E9ABA-2B03-4C5B-9270-EC42625F7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01FDB-556A-4B27-A9A9-18EAB9D17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974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DFD6-00C6-482F-B7A6-347043469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38055-61A4-4A30-A0D2-3A0A2F06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B1B23-E579-4666-AEBE-62A3489D0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89FB2-B9BA-4C64-A3CC-7491909E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24EB4-B9E2-4695-BBB7-DF34F3804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CA07C-36EF-4AD9-8AD8-759044DD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338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4494-F332-4EBB-A5DB-1017AE27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B47CA2-0954-40A9-9D99-730920CF6E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C8143-B631-4DA1-87F9-783F74914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7DCE4-4E07-446E-96D1-178DBD7D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A130A-AA2D-47B3-ADD8-9F1014DA6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BEF34-BEB7-4321-8FAC-297314A41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255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D962F-E843-4796-A161-C9ED6D76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D8781-6CDB-4BB3-BD02-9A729F19F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6EE6-B9B5-446A-9442-B6C746F8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3721F-EE68-427C-91E4-AC64563F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D8722-B26B-4E13-8D6D-2E97C6ED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76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3975F4-F194-4338-94EC-EFA16C561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B40457-343B-47C0-833C-69814E68F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B4437-8197-42E9-9A43-DC377742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CF554-DBEA-48F3-955E-350BFB3D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A3AF5-2D1D-4FE9-B6B5-A3095B30B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568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CAB94-16D2-4E14-AC20-3A7AE99F6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FF215-ABCB-4225-8EB4-E5940553E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56D5D-38C5-495E-8F8E-BBC080180F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8ED53-04B1-4CE0-9945-0D8638B42437}" type="datetimeFigureOut">
              <a:rPr lang="en-IN" smtClean="0"/>
              <a:t>03-10-2025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304FE-36F3-47D5-8300-F8FB4A5AEA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0620F-861B-43D8-BDF2-531883814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FBDD0-AF6D-4FD7-94FA-3ED5E2D9C8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055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15359653-21D2-910E-A7D4-6DF74F3AC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2" t="-9046" r="572" b="45880"/>
          <a:stretch>
            <a:fillRect/>
          </a:stretch>
        </p:blipFill>
        <p:spPr>
          <a:xfrm>
            <a:off x="10413652" y="5467420"/>
            <a:ext cx="1666438" cy="1155160"/>
          </a:xfrm>
          <a:prstGeom prst="rect">
            <a:avLst/>
          </a:prstGeom>
        </p:spPr>
      </p:pic>
      <p:pic>
        <p:nvPicPr>
          <p:cNvPr id="10" name="Picture 9" descr="A blue and green text&#10;&#10;AI-generated content may be incorrect.">
            <a:extLst>
              <a:ext uri="{FF2B5EF4-FFF2-40B4-BE49-F238E27FC236}">
                <a16:creationId xmlns:a16="http://schemas.microsoft.com/office/drawing/2014/main" id="{1D321347-808B-9664-3F33-B5164E4D95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470" y="623421"/>
            <a:ext cx="3229709" cy="1371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50DB9-BAB4-3B18-B0A6-7F9EB66CBAB5}"/>
              </a:ext>
            </a:extLst>
          </p:cNvPr>
          <p:cNvSpPr/>
          <p:nvPr/>
        </p:nvSpPr>
        <p:spPr>
          <a:xfrm>
            <a:off x="355891" y="2531021"/>
            <a:ext cx="1183610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Health Care Strategy &amp; Market Development Week</a:t>
            </a:r>
          </a:p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Trivia</a:t>
            </a:r>
          </a:p>
        </p:txBody>
      </p:sp>
    </p:spTree>
    <p:extLst>
      <p:ext uri="{BB962C8B-B14F-4D97-AF65-F5344CB8AC3E}">
        <p14:creationId xmlns:p14="http://schemas.microsoft.com/office/powerpoint/2010/main" val="59207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5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4CEE4804-1F88-B53E-D210-0B54E5107996}"/>
              </a:ext>
            </a:extLst>
          </p:cNvPr>
          <p:cNvSpPr/>
          <p:nvPr/>
        </p:nvSpPr>
        <p:spPr>
          <a:xfrm>
            <a:off x="1320186" y="1803400"/>
            <a:ext cx="9569434" cy="4696988"/>
          </a:xfrm>
          <a:prstGeom prst="roundRect">
            <a:avLst>
              <a:gd name="adj" fmla="val 7800"/>
            </a:avLst>
          </a:prstGeom>
          <a:solidFill>
            <a:srgbClr val="0E153C"/>
          </a:solidFill>
          <a:ln w="127000">
            <a:gradFill>
              <a:gsLst>
                <a:gs pos="0">
                  <a:srgbClr val="EF8032"/>
                </a:gs>
                <a:gs pos="100000">
                  <a:srgbClr val="FFC91D"/>
                </a:gs>
              </a:gsLst>
              <a:lin ang="48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5DC19AE4-5446-4F72-B304-F65C48816446}"/>
              </a:ext>
            </a:extLst>
          </p:cNvPr>
          <p:cNvGrpSpPr/>
          <p:nvPr/>
        </p:nvGrpSpPr>
        <p:grpSpPr>
          <a:xfrm>
            <a:off x="1705140" y="2184656"/>
            <a:ext cx="4128490" cy="823290"/>
            <a:chOff x="1705140" y="2184656"/>
            <a:chExt cx="4128490" cy="823290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9C7B260D-F9D7-AFB7-B7F9-618FBAF2814A}"/>
                </a:ext>
              </a:extLst>
            </p:cNvPr>
            <p:cNvSpPr/>
            <p:nvPr/>
          </p:nvSpPr>
          <p:spPr>
            <a:xfrm>
              <a:off x="1705140" y="2184656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4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 Strategic Planning</a:t>
              </a:r>
              <a:endPara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70015E2C-FD08-D333-9903-B44A3A32B9EC}"/>
                </a:ext>
              </a:extLst>
            </p:cNvPr>
            <p:cNvSpPr/>
            <p:nvPr/>
          </p:nvSpPr>
          <p:spPr>
            <a:xfrm>
              <a:off x="5026166" y="2184656"/>
              <a:ext cx="804124" cy="823290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50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4DFED74-D6FF-E954-8E9E-C9CC4750FBAF}"/>
              </a:ext>
            </a:extLst>
          </p:cNvPr>
          <p:cNvGrpSpPr/>
          <p:nvPr/>
        </p:nvGrpSpPr>
        <p:grpSpPr>
          <a:xfrm>
            <a:off x="1705140" y="3222929"/>
            <a:ext cx="4128490" cy="823290"/>
            <a:chOff x="1705140" y="3222929"/>
            <a:chExt cx="4128490" cy="823290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7225B06E-05B7-4F5A-2C16-DBE4619010A0}"/>
                </a:ext>
              </a:extLst>
            </p:cNvPr>
            <p:cNvSpPr/>
            <p:nvPr/>
          </p:nvSpPr>
          <p:spPr>
            <a:xfrm>
              <a:off x="1705140" y="322293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4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 	Marketing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AC9FBB55-DF46-828C-C97E-BE4542FDBC0C}"/>
                </a:ext>
              </a:extLst>
            </p:cNvPr>
            <p:cNvSpPr/>
            <p:nvPr/>
          </p:nvSpPr>
          <p:spPr>
            <a:xfrm>
              <a:off x="5026166" y="322292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40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BF31C6B-FB2B-EE5F-1645-C7CF22B919CA}"/>
              </a:ext>
            </a:extLst>
          </p:cNvPr>
          <p:cNvGrpSpPr/>
          <p:nvPr/>
        </p:nvGrpSpPr>
        <p:grpSpPr>
          <a:xfrm>
            <a:off x="1705140" y="4261204"/>
            <a:ext cx="4128490" cy="823290"/>
            <a:chOff x="1705140" y="4261204"/>
            <a:chExt cx="4128490" cy="823290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11DFA5-FB3F-D128-A51E-C6F47DBAAEFE}"/>
                </a:ext>
              </a:extLst>
            </p:cNvPr>
            <p:cNvSpPr/>
            <p:nvPr/>
          </p:nvSpPr>
          <p:spPr>
            <a:xfrm>
              <a:off x="1705140" y="4261205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</a:t>
              </a:r>
              <a:r>
                <a:rPr lang="en-US" sz="2400" b="1" dirty="0">
                  <a:solidFill>
                    <a:prstClr val="white"/>
                  </a:solidFill>
                  <a:latin typeface="Patua One" panose="020B0604020202020204" charset="0"/>
                </a:rPr>
                <a:t>Communications/</a:t>
              </a:r>
            </a:p>
            <a:p>
              <a:pPr lvl="0">
                <a:defRPr/>
              </a:pPr>
              <a:r>
                <a:rPr lang="en-US" sz="2400" b="1" dirty="0">
                  <a:solidFill>
                    <a:prstClr val="white"/>
                  </a:solidFill>
                  <a:latin typeface="Patua One" panose="020B0604020202020204" charset="0"/>
                </a:rPr>
                <a:t>Public Relations</a:t>
              </a:r>
              <a:endParaRPr lang="en-IN" sz="2400" dirty="0">
                <a:solidFill>
                  <a:prstClr val="white"/>
                </a:solidFill>
                <a:latin typeface="Patua One" panose="020B0604020202020204" charset="0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91D915CD-0271-7EA4-8796-374130BBE672}"/>
                </a:ext>
              </a:extLst>
            </p:cNvPr>
            <p:cNvSpPr/>
            <p:nvPr/>
          </p:nvSpPr>
          <p:spPr>
            <a:xfrm>
              <a:off x="5026166" y="4261204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30</a:t>
              </a:r>
              <a:endPara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DB11B335-D291-1D05-8269-0779DC2C9404}"/>
              </a:ext>
            </a:extLst>
          </p:cNvPr>
          <p:cNvGrpSpPr/>
          <p:nvPr/>
        </p:nvGrpSpPr>
        <p:grpSpPr>
          <a:xfrm>
            <a:off x="1705140" y="5299479"/>
            <a:ext cx="4128490" cy="823290"/>
            <a:chOff x="1705140" y="5299479"/>
            <a:chExt cx="4128490" cy="823290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870DCFAB-48ED-36D1-F4C5-67F05D884763}"/>
                </a:ext>
              </a:extLst>
            </p:cNvPr>
            <p:cNvSpPr/>
            <p:nvPr/>
          </p:nvSpPr>
          <p:spPr>
            <a:xfrm>
              <a:off x="1705140" y="529948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Business Development</a:t>
              </a:r>
              <a:endParaRPr lang="en-IN" sz="2200" dirty="0">
                <a:solidFill>
                  <a:prstClr val="white"/>
                </a:solidFill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25CD3C14-A4A2-02E9-2E98-735BB0A63E74}"/>
                </a:ext>
              </a:extLst>
            </p:cNvPr>
            <p:cNvSpPr/>
            <p:nvPr/>
          </p:nvSpPr>
          <p:spPr>
            <a:xfrm>
              <a:off x="5026166" y="529947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20</a:t>
              </a:r>
              <a:endPara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80A68FF7-1C1C-1FD6-966F-8C9155607655}"/>
              </a:ext>
            </a:extLst>
          </p:cNvPr>
          <p:cNvGrpSpPr/>
          <p:nvPr/>
        </p:nvGrpSpPr>
        <p:grpSpPr>
          <a:xfrm>
            <a:off x="6361710" y="2184655"/>
            <a:ext cx="4128490" cy="823290"/>
            <a:chOff x="6361710" y="2184655"/>
            <a:chExt cx="4128490" cy="82329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40ED44EB-8E64-F135-0EA3-97A48AC61B1C}"/>
                </a:ext>
              </a:extLst>
            </p:cNvPr>
            <p:cNvSpPr/>
            <p:nvPr/>
          </p:nvSpPr>
          <p:spPr>
            <a:xfrm>
              <a:off x="6361710" y="2184656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</a:t>
              </a:r>
              <a:r>
                <a:rPr lang="en-US" sz="24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Physician Strategy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3C690DDF-4B26-7C91-2969-57B7B617AACD}"/>
                </a:ext>
              </a:extLst>
            </p:cNvPr>
            <p:cNvSpPr/>
            <p:nvPr/>
          </p:nvSpPr>
          <p:spPr>
            <a:xfrm>
              <a:off x="9682736" y="2184655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10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54B3A367-37C6-AF4B-DC7A-9A75FDC9E993}"/>
              </a:ext>
            </a:extLst>
          </p:cNvPr>
          <p:cNvGrpSpPr/>
          <p:nvPr/>
        </p:nvGrpSpPr>
        <p:grpSpPr>
          <a:xfrm>
            <a:off x="6361710" y="3222929"/>
            <a:ext cx="4128490" cy="823290"/>
            <a:chOff x="6361710" y="3222929"/>
            <a:chExt cx="4128490" cy="823290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A446B001-A050-62A6-1DC6-E3459B2F3AAA}"/>
                </a:ext>
              </a:extLst>
            </p:cNvPr>
            <p:cNvSpPr/>
            <p:nvPr/>
          </p:nvSpPr>
          <p:spPr>
            <a:xfrm>
              <a:off x="6361710" y="322293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</a:t>
              </a:r>
              <a:r>
                <a:rPr lang="en-US" sz="24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Digital Strategy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7EAE44B7-FAFB-C0CC-AECD-7F526D03E028}"/>
                </a:ext>
              </a:extLst>
            </p:cNvPr>
            <p:cNvSpPr/>
            <p:nvPr/>
          </p:nvSpPr>
          <p:spPr>
            <a:xfrm>
              <a:off x="9682736" y="322292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5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2CA6D356-C428-4F22-20BB-4ABDDC3F53DF}"/>
              </a:ext>
            </a:extLst>
          </p:cNvPr>
          <p:cNvGrpSpPr/>
          <p:nvPr/>
        </p:nvGrpSpPr>
        <p:grpSpPr>
          <a:xfrm>
            <a:off x="6361710" y="4261204"/>
            <a:ext cx="4128490" cy="823290"/>
            <a:chOff x="6361710" y="4261204"/>
            <a:chExt cx="4128490" cy="82329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671814A-F138-7DD9-1CB0-298EC57AF680}"/>
                </a:ext>
              </a:extLst>
            </p:cNvPr>
            <p:cNvSpPr/>
            <p:nvPr/>
          </p:nvSpPr>
          <p:spPr>
            <a:xfrm>
              <a:off x="6361710" y="4261205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  </a:t>
              </a:r>
              <a:r>
                <a:rPr lang="en-US" sz="2200" b="1" dirty="0">
                  <a:solidFill>
                    <a:prstClr val="white"/>
                  </a:solidFill>
                  <a:latin typeface="Patua One" panose="02000000000000000000" pitchFamily="2" charset="0"/>
                </a:rPr>
                <a:t>Consumer Experience</a:t>
              </a:r>
              <a:endParaRPr lang="en-IN" sz="2200" dirty="0">
                <a:solidFill>
                  <a:prstClr val="white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596B9099-CF3B-3729-F71F-1AB6432EAA2C}"/>
                </a:ext>
              </a:extLst>
            </p:cNvPr>
            <p:cNvSpPr/>
            <p:nvPr/>
          </p:nvSpPr>
          <p:spPr>
            <a:xfrm>
              <a:off x="9682736" y="4261204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3</a:t>
              </a:r>
              <a:endPara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03A036A9-9EE7-1DA7-7437-9B7E7C249B16}"/>
              </a:ext>
            </a:extLst>
          </p:cNvPr>
          <p:cNvGrpSpPr/>
          <p:nvPr/>
        </p:nvGrpSpPr>
        <p:grpSpPr>
          <a:xfrm>
            <a:off x="6361710" y="5299479"/>
            <a:ext cx="4128490" cy="823290"/>
            <a:chOff x="6361710" y="5299479"/>
            <a:chExt cx="4128490" cy="823290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F3B31DD7-A36C-8689-4B20-CCBAC1ED47AC}"/>
                </a:ext>
              </a:extLst>
            </p:cNvPr>
            <p:cNvSpPr/>
            <p:nvPr/>
          </p:nvSpPr>
          <p:spPr>
            <a:xfrm>
              <a:off x="6361710" y="529948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Innovation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05DCBFDF-415A-4E17-B7AC-2D40699CB2B0}"/>
                </a:ext>
              </a:extLst>
            </p:cNvPr>
            <p:cNvSpPr/>
            <p:nvPr/>
          </p:nvSpPr>
          <p:spPr>
            <a:xfrm>
              <a:off x="9682736" y="529947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7D776F71-9554-88AC-D2C3-E25D901D6109}"/>
              </a:ext>
            </a:extLst>
          </p:cNvPr>
          <p:cNvGrpSpPr/>
          <p:nvPr/>
        </p:nvGrpSpPr>
        <p:grpSpPr>
          <a:xfrm>
            <a:off x="1701800" y="2180977"/>
            <a:ext cx="4128490" cy="823289"/>
            <a:chOff x="1305719" y="2049243"/>
            <a:chExt cx="4503901" cy="879797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A8BEE023-2720-A327-D42F-9657FBFAD57B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EA00B698-1EEF-28DA-A75F-3268B2B8F43C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2201DC57-FDC4-F351-230E-93D3FF99ED65}"/>
              </a:ext>
            </a:extLst>
          </p:cNvPr>
          <p:cNvGrpSpPr/>
          <p:nvPr/>
        </p:nvGrpSpPr>
        <p:grpSpPr>
          <a:xfrm>
            <a:off x="1701799" y="3214937"/>
            <a:ext cx="4128490" cy="823289"/>
            <a:chOff x="1305719" y="2049243"/>
            <a:chExt cx="4503901" cy="879797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EE873C7-4A65-963D-D699-49597F393A13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55858526-9DC5-9CB7-34F4-7B9EABCEA069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CADDFB95-8C12-D4E9-E628-EB01C8B9B16D}"/>
              </a:ext>
            </a:extLst>
          </p:cNvPr>
          <p:cNvGrpSpPr/>
          <p:nvPr/>
        </p:nvGrpSpPr>
        <p:grpSpPr>
          <a:xfrm>
            <a:off x="1707983" y="4256226"/>
            <a:ext cx="4128490" cy="823289"/>
            <a:chOff x="1305719" y="2049243"/>
            <a:chExt cx="4503901" cy="879797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8EC26E11-BEE3-89C1-AE79-C706A4ABC04A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1351BE84-AF0A-407A-2CCE-CDE7E32FD59B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8E7CE3E2-8B09-B28F-B720-ED1B17C6EFA6}"/>
              </a:ext>
            </a:extLst>
          </p:cNvPr>
          <p:cNvGrpSpPr/>
          <p:nvPr/>
        </p:nvGrpSpPr>
        <p:grpSpPr>
          <a:xfrm>
            <a:off x="1705140" y="5289954"/>
            <a:ext cx="4128490" cy="823289"/>
            <a:chOff x="1305719" y="2049243"/>
            <a:chExt cx="4503901" cy="879797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AFC3F8B1-AD1F-DED7-034F-E9AD5587F901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3C816F89-381E-E853-910E-637DD0798C8C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3E48A5D-4922-87E7-268B-37DAAE57EB7F}"/>
              </a:ext>
            </a:extLst>
          </p:cNvPr>
          <p:cNvGrpSpPr/>
          <p:nvPr/>
        </p:nvGrpSpPr>
        <p:grpSpPr>
          <a:xfrm>
            <a:off x="6358372" y="2184401"/>
            <a:ext cx="4128490" cy="823289"/>
            <a:chOff x="1305719" y="2049243"/>
            <a:chExt cx="4503901" cy="879797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EA9E26E-B843-B227-223E-8767A40D63F8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7039D5E7-A00D-4DAF-4B6E-10EA23ECF110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15C3A86-6769-B865-A61B-84AB7BDF4383}"/>
              </a:ext>
            </a:extLst>
          </p:cNvPr>
          <p:cNvGrpSpPr/>
          <p:nvPr/>
        </p:nvGrpSpPr>
        <p:grpSpPr>
          <a:xfrm>
            <a:off x="6348847" y="3215932"/>
            <a:ext cx="4128490" cy="823289"/>
            <a:chOff x="1305719" y="2049243"/>
            <a:chExt cx="4503901" cy="879797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470BB06-E81D-8D3C-0E7C-1A803B0D555C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24809692-CECA-930F-8194-24B86217281C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0CE4A5E0-A4C9-6F9D-C592-3517F1F86A1F}"/>
              </a:ext>
            </a:extLst>
          </p:cNvPr>
          <p:cNvGrpSpPr/>
          <p:nvPr/>
        </p:nvGrpSpPr>
        <p:grpSpPr>
          <a:xfrm>
            <a:off x="6358372" y="4255357"/>
            <a:ext cx="4128490" cy="823289"/>
            <a:chOff x="1305719" y="2049243"/>
            <a:chExt cx="4503901" cy="879797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DAAD87AE-5039-BF05-F75A-80CAB848AE53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EA9E8C70-C836-E39C-BFF3-FA412F2819BE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CEF72C5E-4284-5CDE-7093-C8A713A2F0C9}"/>
              </a:ext>
            </a:extLst>
          </p:cNvPr>
          <p:cNvGrpSpPr/>
          <p:nvPr/>
        </p:nvGrpSpPr>
        <p:grpSpPr>
          <a:xfrm>
            <a:off x="6358372" y="5299479"/>
            <a:ext cx="4128490" cy="823289"/>
            <a:chOff x="1305719" y="2049243"/>
            <a:chExt cx="4503901" cy="879797"/>
          </a:xfrm>
        </p:grpSpPr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B2A63DD4-EDE4-EB89-BF25-DCFC60AEA772}"/>
                </a:ext>
              </a:extLst>
            </p:cNvPr>
            <p:cNvSpPr/>
            <p:nvPr/>
          </p:nvSpPr>
          <p:spPr>
            <a:xfrm>
              <a:off x="1305719" y="2049243"/>
              <a:ext cx="4503901" cy="879797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CD124383-2591-2865-885F-9608E242B858}"/>
                </a:ext>
              </a:extLst>
            </p:cNvPr>
            <p:cNvSpPr/>
            <p:nvPr/>
          </p:nvSpPr>
          <p:spPr>
            <a:xfrm>
              <a:off x="2867025" y="2118700"/>
              <a:ext cx="1381288" cy="740882"/>
            </a:xfrm>
            <a:prstGeom prst="ellipse">
              <a:avLst/>
            </a:prstGeom>
            <a:gradFill flip="none" rotWithShape="1">
              <a:gsLst>
                <a:gs pos="80000">
                  <a:srgbClr val="0E153C"/>
                </a:gs>
                <a:gs pos="0">
                  <a:srgbClr val="255AEF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</a:t>
              </a: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0E98D1A-0EE2-6B7A-D470-C0F1D9D52569}"/>
              </a:ext>
            </a:extLst>
          </p:cNvPr>
          <p:cNvSpPr txBox="1"/>
          <p:nvPr/>
        </p:nvSpPr>
        <p:spPr>
          <a:xfrm>
            <a:off x="1450019" y="446368"/>
            <a:ext cx="929196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en-US" sz="2800" b="1" dirty="0">
                <a:solidFill>
                  <a:prstClr val="white"/>
                </a:solidFill>
                <a:latin typeface="Patua One" panose="02000000000000000000" pitchFamily="2" charset="0"/>
              </a:rPr>
              <a:t>What are some job functions of SHSMD members?</a:t>
            </a:r>
            <a:endParaRPr lang="en-IN" sz="2800" b="1" dirty="0">
              <a:solidFill>
                <a:prstClr val="white"/>
              </a:solidFill>
              <a:latin typeface="Patua One" panose="02000000000000000000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1F6FB9-921C-449F-6046-391112A52CC5}"/>
              </a:ext>
            </a:extLst>
          </p:cNvPr>
          <p:cNvGrpSpPr/>
          <p:nvPr/>
        </p:nvGrpSpPr>
        <p:grpSpPr>
          <a:xfrm>
            <a:off x="-14971" y="-27702"/>
            <a:ext cx="12192000" cy="6858000"/>
            <a:chOff x="0" y="0"/>
            <a:chExt cx="12192000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4F2BD5D-9B1F-48F9-B897-634AA2B2ED6E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E153C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Cross 4">
              <a:extLst>
                <a:ext uri="{FF2B5EF4-FFF2-40B4-BE49-F238E27FC236}">
                  <a16:creationId xmlns:a16="http://schemas.microsoft.com/office/drawing/2014/main" id="{F39FB960-C761-DBAD-5293-C25D8390BB01}"/>
                </a:ext>
              </a:extLst>
            </p:cNvPr>
            <p:cNvSpPr/>
            <p:nvPr/>
          </p:nvSpPr>
          <p:spPr>
            <a:xfrm rot="2700000">
              <a:off x="4472807" y="1805818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0E162B4-9797-B775-24BC-75BAD8EE4392}"/>
              </a:ext>
            </a:extLst>
          </p:cNvPr>
          <p:cNvGrpSpPr/>
          <p:nvPr/>
        </p:nvGrpSpPr>
        <p:grpSpPr>
          <a:xfrm>
            <a:off x="8903" y="-9349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274F2F0-B72E-F897-18A8-94E75E64850A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E153C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Cross 7">
              <a:extLst>
                <a:ext uri="{FF2B5EF4-FFF2-40B4-BE49-F238E27FC236}">
                  <a16:creationId xmlns:a16="http://schemas.microsoft.com/office/drawing/2014/main" id="{D7E19213-6357-D9A6-96AD-934C7444E3FB}"/>
                </a:ext>
              </a:extLst>
            </p:cNvPr>
            <p:cNvSpPr/>
            <p:nvPr/>
          </p:nvSpPr>
          <p:spPr>
            <a:xfrm rot="2700000">
              <a:off x="3025007" y="1805818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Cross 8">
              <a:extLst>
                <a:ext uri="{FF2B5EF4-FFF2-40B4-BE49-F238E27FC236}">
                  <a16:creationId xmlns:a16="http://schemas.microsoft.com/office/drawing/2014/main" id="{AA53759C-928B-74AF-7085-A9C911CF42FA}"/>
                </a:ext>
              </a:extLst>
            </p:cNvPr>
            <p:cNvSpPr/>
            <p:nvPr/>
          </p:nvSpPr>
          <p:spPr>
            <a:xfrm rot="2700000">
              <a:off x="5881465" y="1805818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4D231D-4AE1-434E-B876-DFA68CB445DE}"/>
              </a:ext>
            </a:extLst>
          </p:cNvPr>
          <p:cNvGrpSpPr/>
          <p:nvPr/>
        </p:nvGrpSpPr>
        <p:grpSpPr>
          <a:xfrm>
            <a:off x="8903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E3F8467-E808-382A-2F4F-8598AA12BFF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E153C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Cross 11">
              <a:extLst>
                <a:ext uri="{FF2B5EF4-FFF2-40B4-BE49-F238E27FC236}">
                  <a16:creationId xmlns:a16="http://schemas.microsoft.com/office/drawing/2014/main" id="{67FC7F6D-1793-66A4-58B3-8392D1DA436C}"/>
                </a:ext>
              </a:extLst>
            </p:cNvPr>
            <p:cNvSpPr/>
            <p:nvPr/>
          </p:nvSpPr>
          <p:spPr>
            <a:xfrm rot="2700000">
              <a:off x="4472807" y="1805818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Cross 12">
              <a:extLst>
                <a:ext uri="{FF2B5EF4-FFF2-40B4-BE49-F238E27FC236}">
                  <a16:creationId xmlns:a16="http://schemas.microsoft.com/office/drawing/2014/main" id="{400DC9E9-5B42-9B79-286B-A2ADAC1090ED}"/>
                </a:ext>
              </a:extLst>
            </p:cNvPr>
            <p:cNvSpPr/>
            <p:nvPr/>
          </p:nvSpPr>
          <p:spPr>
            <a:xfrm rot="2700000">
              <a:off x="7376768" y="1805819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Cross 13">
              <a:extLst>
                <a:ext uri="{FF2B5EF4-FFF2-40B4-BE49-F238E27FC236}">
                  <a16:creationId xmlns:a16="http://schemas.microsoft.com/office/drawing/2014/main" id="{1A973B97-F2DF-6EF6-E036-96676A6BA0E3}"/>
                </a:ext>
              </a:extLst>
            </p:cNvPr>
            <p:cNvSpPr/>
            <p:nvPr/>
          </p:nvSpPr>
          <p:spPr>
            <a:xfrm rot="2700000">
              <a:off x="1577206" y="1805820"/>
              <a:ext cx="3246386" cy="3246360"/>
            </a:xfrm>
            <a:prstGeom prst="plus">
              <a:avLst>
                <a:gd name="adj" fmla="val 43181"/>
              </a:avLst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A101B1C-1EA7-DD9A-F5DE-31AF26CB8015}"/>
              </a:ext>
            </a:extLst>
          </p:cNvPr>
          <p:cNvGrpSpPr/>
          <p:nvPr/>
        </p:nvGrpSpPr>
        <p:grpSpPr>
          <a:xfrm>
            <a:off x="9493793" y="6266902"/>
            <a:ext cx="451734" cy="451732"/>
            <a:chOff x="3549843" y="4495800"/>
            <a:chExt cx="1003687" cy="1003687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DA716B6-CDA4-BD08-8D78-332D2238AA1E}"/>
                </a:ext>
              </a:extLst>
            </p:cNvPr>
            <p:cNvSpPr/>
            <p:nvPr/>
          </p:nvSpPr>
          <p:spPr>
            <a:xfrm>
              <a:off x="3549843" y="4495800"/>
              <a:ext cx="1003687" cy="1003687"/>
            </a:xfrm>
            <a:prstGeom prst="ellipse">
              <a:avLst/>
            </a:prstGeom>
            <a:solidFill>
              <a:srgbClr val="FFC9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Cross 16">
              <a:extLst>
                <a:ext uri="{FF2B5EF4-FFF2-40B4-BE49-F238E27FC236}">
                  <a16:creationId xmlns:a16="http://schemas.microsoft.com/office/drawing/2014/main" id="{AAF67DE9-43E9-9ACD-F90E-8BCCBBB0A6B8}"/>
                </a:ext>
              </a:extLst>
            </p:cNvPr>
            <p:cNvSpPr/>
            <p:nvPr/>
          </p:nvSpPr>
          <p:spPr>
            <a:xfrm rot="2700000">
              <a:off x="3771460" y="4717420"/>
              <a:ext cx="560450" cy="560448"/>
            </a:xfrm>
            <a:prstGeom prst="plus">
              <a:avLst>
                <a:gd name="adj" fmla="val 4052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F672E9B-B97D-D560-C96E-0B836E256232}"/>
              </a:ext>
            </a:extLst>
          </p:cNvPr>
          <p:cNvGrpSpPr/>
          <p:nvPr/>
        </p:nvGrpSpPr>
        <p:grpSpPr>
          <a:xfrm>
            <a:off x="10035126" y="6266902"/>
            <a:ext cx="451734" cy="451732"/>
            <a:chOff x="3549843" y="4495800"/>
            <a:chExt cx="1003687" cy="100368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5AF7558-D22B-D367-5BB0-8B20F7AF787F}"/>
                </a:ext>
              </a:extLst>
            </p:cNvPr>
            <p:cNvSpPr/>
            <p:nvPr/>
          </p:nvSpPr>
          <p:spPr>
            <a:xfrm>
              <a:off x="3549843" y="4495800"/>
              <a:ext cx="1003687" cy="1003687"/>
            </a:xfrm>
            <a:prstGeom prst="ellipse">
              <a:avLst/>
            </a:prstGeom>
            <a:solidFill>
              <a:srgbClr val="FFC9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Cross 19">
              <a:extLst>
                <a:ext uri="{FF2B5EF4-FFF2-40B4-BE49-F238E27FC236}">
                  <a16:creationId xmlns:a16="http://schemas.microsoft.com/office/drawing/2014/main" id="{922384BE-D523-F437-CC6E-4E2284FA6293}"/>
                </a:ext>
              </a:extLst>
            </p:cNvPr>
            <p:cNvSpPr/>
            <p:nvPr/>
          </p:nvSpPr>
          <p:spPr>
            <a:xfrm rot="2700000">
              <a:off x="3771460" y="4717420"/>
              <a:ext cx="560450" cy="560448"/>
            </a:xfrm>
            <a:prstGeom prst="plus">
              <a:avLst>
                <a:gd name="adj" fmla="val 4052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DC0DB72-8BB6-3228-6B14-0E4447CA598C}"/>
              </a:ext>
            </a:extLst>
          </p:cNvPr>
          <p:cNvGrpSpPr/>
          <p:nvPr/>
        </p:nvGrpSpPr>
        <p:grpSpPr>
          <a:xfrm>
            <a:off x="8952459" y="6266902"/>
            <a:ext cx="451734" cy="451732"/>
            <a:chOff x="3549843" y="4495800"/>
            <a:chExt cx="1003687" cy="1003687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8469BB3-25FF-6201-A820-7D3B83D2FA42}"/>
                </a:ext>
              </a:extLst>
            </p:cNvPr>
            <p:cNvSpPr/>
            <p:nvPr/>
          </p:nvSpPr>
          <p:spPr>
            <a:xfrm>
              <a:off x="3549843" y="4495800"/>
              <a:ext cx="1003687" cy="1003687"/>
            </a:xfrm>
            <a:prstGeom prst="ellipse">
              <a:avLst/>
            </a:prstGeom>
            <a:solidFill>
              <a:srgbClr val="FFC9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Cross 22">
              <a:extLst>
                <a:ext uri="{FF2B5EF4-FFF2-40B4-BE49-F238E27FC236}">
                  <a16:creationId xmlns:a16="http://schemas.microsoft.com/office/drawing/2014/main" id="{9D68341D-32A3-B163-DC57-E2C1BCBC969C}"/>
                </a:ext>
              </a:extLst>
            </p:cNvPr>
            <p:cNvSpPr/>
            <p:nvPr/>
          </p:nvSpPr>
          <p:spPr>
            <a:xfrm rot="2700000">
              <a:off x="3771460" y="4717420"/>
              <a:ext cx="560450" cy="560448"/>
            </a:xfrm>
            <a:prstGeom prst="plus">
              <a:avLst>
                <a:gd name="adj" fmla="val 4052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23391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5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0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4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5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230CAF9-FFE5-4929-D913-131DF1AC779E}"/>
              </a:ext>
            </a:extLst>
          </p:cNvPr>
          <p:cNvSpPr/>
          <p:nvPr/>
        </p:nvSpPr>
        <p:spPr>
          <a:xfrm>
            <a:off x="3424658" y="288143"/>
            <a:ext cx="439171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ANSWER KEY</a:t>
            </a:r>
          </a:p>
        </p:txBody>
      </p:sp>
    </p:spTree>
    <p:extLst>
      <p:ext uri="{BB962C8B-B14F-4D97-AF65-F5344CB8AC3E}">
        <p14:creationId xmlns:p14="http://schemas.microsoft.com/office/powerpoint/2010/main" val="446052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153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8E9E40-E158-0FF2-BDE0-B346EE8F1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8AF27118-0334-9E80-FB3D-C21430C7F404}"/>
              </a:ext>
            </a:extLst>
          </p:cNvPr>
          <p:cNvSpPr/>
          <p:nvPr/>
        </p:nvSpPr>
        <p:spPr>
          <a:xfrm>
            <a:off x="1320186" y="1803400"/>
            <a:ext cx="9569434" cy="4696988"/>
          </a:xfrm>
          <a:prstGeom prst="roundRect">
            <a:avLst>
              <a:gd name="adj" fmla="val 7800"/>
            </a:avLst>
          </a:prstGeom>
          <a:solidFill>
            <a:srgbClr val="0E153C"/>
          </a:solidFill>
          <a:ln w="127000">
            <a:gradFill>
              <a:gsLst>
                <a:gs pos="0">
                  <a:srgbClr val="EF8032"/>
                </a:gs>
                <a:gs pos="100000">
                  <a:srgbClr val="FFC91D"/>
                </a:gs>
              </a:gsLst>
              <a:lin ang="48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77F775E1-D2C5-564A-78D4-FCB2A9BCB926}"/>
              </a:ext>
            </a:extLst>
          </p:cNvPr>
          <p:cNvGrpSpPr/>
          <p:nvPr/>
        </p:nvGrpSpPr>
        <p:grpSpPr>
          <a:xfrm>
            <a:off x="1705140" y="2184656"/>
            <a:ext cx="4128490" cy="823290"/>
            <a:chOff x="1705140" y="2184656"/>
            <a:chExt cx="4128490" cy="823290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349FD56-49A4-1BAF-6C21-0C1453DDD198}"/>
                </a:ext>
              </a:extLst>
            </p:cNvPr>
            <p:cNvSpPr/>
            <p:nvPr/>
          </p:nvSpPr>
          <p:spPr>
            <a:xfrm>
              <a:off x="1705140" y="2184656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Strategic Planning</a:t>
              </a:r>
              <a:endPara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7F9E408-4904-6461-8CAE-9ABC4EBBF644}"/>
                </a:ext>
              </a:extLst>
            </p:cNvPr>
            <p:cNvSpPr/>
            <p:nvPr/>
          </p:nvSpPr>
          <p:spPr>
            <a:xfrm>
              <a:off x="5026166" y="2184656"/>
              <a:ext cx="804124" cy="823290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50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38D516B0-06EA-3856-913E-47489DB353B2}"/>
              </a:ext>
            </a:extLst>
          </p:cNvPr>
          <p:cNvGrpSpPr/>
          <p:nvPr/>
        </p:nvGrpSpPr>
        <p:grpSpPr>
          <a:xfrm>
            <a:off x="1705140" y="3222929"/>
            <a:ext cx="4128490" cy="823290"/>
            <a:chOff x="1705140" y="3222929"/>
            <a:chExt cx="4128490" cy="823290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62BCAC9-B1D6-2003-9041-0600CDDFB79A}"/>
                </a:ext>
              </a:extLst>
            </p:cNvPr>
            <p:cNvSpPr/>
            <p:nvPr/>
          </p:nvSpPr>
          <p:spPr>
            <a:xfrm>
              <a:off x="1705140" y="322293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Marketing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DBCCF80-672E-81F5-F395-0F8CEF4AF645}"/>
                </a:ext>
              </a:extLst>
            </p:cNvPr>
            <p:cNvSpPr/>
            <p:nvPr/>
          </p:nvSpPr>
          <p:spPr>
            <a:xfrm>
              <a:off x="5026166" y="322292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40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E26DF55-4655-BDCB-901C-BE24D15E76F1}"/>
              </a:ext>
            </a:extLst>
          </p:cNvPr>
          <p:cNvGrpSpPr/>
          <p:nvPr/>
        </p:nvGrpSpPr>
        <p:grpSpPr>
          <a:xfrm>
            <a:off x="1705140" y="4261204"/>
            <a:ext cx="4128490" cy="823290"/>
            <a:chOff x="1705140" y="4261204"/>
            <a:chExt cx="4128490" cy="823290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885FE4A9-DFC7-F205-4D8E-8A439575E8A9}"/>
                </a:ext>
              </a:extLst>
            </p:cNvPr>
            <p:cNvSpPr/>
            <p:nvPr/>
          </p:nvSpPr>
          <p:spPr>
            <a:xfrm>
              <a:off x="1705140" y="4261205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</a:t>
              </a: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B0604020202020204" charset="0"/>
                  <a:ea typeface="+mn-ea"/>
                  <a:cs typeface="+mn-cs"/>
                </a:rPr>
                <a:t>Communications/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B0604020202020204" charset="0"/>
                  <a:ea typeface="+mn-ea"/>
                  <a:cs typeface="+mn-cs"/>
                </a:rPr>
                <a:t>Public Relations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B0604020202020204" charset="0"/>
                <a:ea typeface="+mn-ea"/>
                <a:cs typeface="+mn-cs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538F5E35-3FFE-96B5-E2BD-04CE7F0B0FCB}"/>
                </a:ext>
              </a:extLst>
            </p:cNvPr>
            <p:cNvSpPr/>
            <p:nvPr/>
          </p:nvSpPr>
          <p:spPr>
            <a:xfrm>
              <a:off x="5026166" y="4261204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30</a:t>
              </a:r>
              <a:endPara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272147EB-422B-4E10-BF73-3E93E3291832}"/>
              </a:ext>
            </a:extLst>
          </p:cNvPr>
          <p:cNvGrpSpPr/>
          <p:nvPr/>
        </p:nvGrpSpPr>
        <p:grpSpPr>
          <a:xfrm>
            <a:off x="1705140" y="5299479"/>
            <a:ext cx="4128490" cy="823290"/>
            <a:chOff x="1705140" y="5299479"/>
            <a:chExt cx="4128490" cy="823290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FA6B3863-253B-5484-53A2-26E225843394}"/>
                </a:ext>
              </a:extLst>
            </p:cNvPr>
            <p:cNvSpPr/>
            <p:nvPr/>
          </p:nvSpPr>
          <p:spPr>
            <a:xfrm>
              <a:off x="1705140" y="529948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Business Development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5627388-3A80-4F4C-3DC2-4962D52E0C87}"/>
                </a:ext>
              </a:extLst>
            </p:cNvPr>
            <p:cNvSpPr/>
            <p:nvPr/>
          </p:nvSpPr>
          <p:spPr>
            <a:xfrm>
              <a:off x="5026166" y="529947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20</a:t>
              </a:r>
              <a:endPara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E943CAFE-C305-012A-2ED8-193438CB22CE}"/>
              </a:ext>
            </a:extLst>
          </p:cNvPr>
          <p:cNvGrpSpPr/>
          <p:nvPr/>
        </p:nvGrpSpPr>
        <p:grpSpPr>
          <a:xfrm>
            <a:off x="6361710" y="2184655"/>
            <a:ext cx="4128490" cy="823290"/>
            <a:chOff x="6361710" y="2184655"/>
            <a:chExt cx="4128490" cy="82329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0CD41A81-24E7-70EF-C978-E52F5EC76F18}"/>
                </a:ext>
              </a:extLst>
            </p:cNvPr>
            <p:cNvSpPr/>
            <p:nvPr/>
          </p:nvSpPr>
          <p:spPr>
            <a:xfrm>
              <a:off x="6361710" y="2184656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Physician Strategy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95BBC12A-367B-8946-5927-D3C43FEDB0E9}"/>
                </a:ext>
              </a:extLst>
            </p:cNvPr>
            <p:cNvSpPr/>
            <p:nvPr/>
          </p:nvSpPr>
          <p:spPr>
            <a:xfrm>
              <a:off x="9682736" y="2184655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10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D299E784-548B-1A99-01D6-C18568B3B9A4}"/>
              </a:ext>
            </a:extLst>
          </p:cNvPr>
          <p:cNvGrpSpPr/>
          <p:nvPr/>
        </p:nvGrpSpPr>
        <p:grpSpPr>
          <a:xfrm>
            <a:off x="6361710" y="3222929"/>
            <a:ext cx="4128490" cy="823290"/>
            <a:chOff x="6361710" y="3222929"/>
            <a:chExt cx="4128490" cy="823290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36EDB91A-69C4-E52B-0C1F-6AF5022CDE7E}"/>
                </a:ext>
              </a:extLst>
            </p:cNvPr>
            <p:cNvSpPr/>
            <p:nvPr/>
          </p:nvSpPr>
          <p:spPr>
            <a:xfrm>
              <a:off x="6361710" y="322293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Digital Strategy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A2F7A979-9C68-5DAA-02EE-9B45BBB9A997}"/>
                </a:ext>
              </a:extLst>
            </p:cNvPr>
            <p:cNvSpPr/>
            <p:nvPr/>
          </p:nvSpPr>
          <p:spPr>
            <a:xfrm>
              <a:off x="9682736" y="322292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5</a:t>
              </a:r>
              <a:endParaRPr kumimoji="0" lang="en-I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834BB484-A74B-D568-6085-41850102FC7F}"/>
              </a:ext>
            </a:extLst>
          </p:cNvPr>
          <p:cNvGrpSpPr/>
          <p:nvPr/>
        </p:nvGrpSpPr>
        <p:grpSpPr>
          <a:xfrm>
            <a:off x="6361710" y="4261204"/>
            <a:ext cx="4128490" cy="823290"/>
            <a:chOff x="6361710" y="4261204"/>
            <a:chExt cx="4128490" cy="82329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92B88CC3-119E-9836-620A-5911DF8A221F}"/>
                </a:ext>
              </a:extLst>
            </p:cNvPr>
            <p:cNvSpPr/>
            <p:nvPr/>
          </p:nvSpPr>
          <p:spPr>
            <a:xfrm>
              <a:off x="6361710" y="4261205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Consumer Experience</a:t>
              </a:r>
              <a:endParaRPr kumimoji="0" lang="en-IN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7595D873-B251-F3F8-8D39-E2C2CBACB85D}"/>
                </a:ext>
              </a:extLst>
            </p:cNvPr>
            <p:cNvSpPr/>
            <p:nvPr/>
          </p:nvSpPr>
          <p:spPr>
            <a:xfrm>
              <a:off x="9682736" y="4261204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25FB2ECE-DD15-CB08-479B-600A94FB5FD0}"/>
              </a:ext>
            </a:extLst>
          </p:cNvPr>
          <p:cNvGrpSpPr/>
          <p:nvPr/>
        </p:nvGrpSpPr>
        <p:grpSpPr>
          <a:xfrm>
            <a:off x="6361710" y="5299479"/>
            <a:ext cx="4128490" cy="823290"/>
            <a:chOff x="6361710" y="5299479"/>
            <a:chExt cx="4128490" cy="823290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02AE1352-0BAA-A658-34EE-38B1813A6A25}"/>
                </a:ext>
              </a:extLst>
            </p:cNvPr>
            <p:cNvSpPr/>
            <p:nvPr/>
          </p:nvSpPr>
          <p:spPr>
            <a:xfrm>
              <a:off x="6361710" y="5299480"/>
              <a:ext cx="4128490" cy="823289"/>
            </a:xfrm>
            <a:prstGeom prst="rect">
              <a:avLst/>
            </a:prstGeom>
            <a:gradFill>
              <a:gsLst>
                <a:gs pos="70000">
                  <a:srgbClr val="4962D5"/>
                </a:gs>
                <a:gs pos="50000">
                  <a:srgbClr val="6988E3"/>
                </a:gs>
                <a:gs pos="30000">
                  <a:srgbClr val="4962D5"/>
                </a:gs>
                <a:gs pos="0">
                  <a:srgbClr val="2C3EC6"/>
                </a:gs>
                <a:gs pos="100000">
                  <a:srgbClr val="0E153C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    Innovation</a:t>
              </a:r>
              <a:endPara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8E31DE5E-FB73-2F1C-9A79-9DE3B7562B1E}"/>
                </a:ext>
              </a:extLst>
            </p:cNvPr>
            <p:cNvSpPr/>
            <p:nvPr/>
          </p:nvSpPr>
          <p:spPr>
            <a:xfrm>
              <a:off x="9682736" y="5299479"/>
              <a:ext cx="804124" cy="823289"/>
            </a:xfrm>
            <a:prstGeom prst="rect">
              <a:avLst/>
            </a:prstGeom>
            <a:gradFill>
              <a:gsLst>
                <a:gs pos="100000">
                  <a:srgbClr val="4962D5"/>
                </a:gs>
                <a:gs pos="50000">
                  <a:srgbClr val="6988E3"/>
                </a:gs>
                <a:gs pos="0">
                  <a:srgbClr val="4962D5"/>
                </a:gs>
              </a:gsLst>
              <a:lin ang="5400000" scaled="0"/>
            </a:gradFill>
            <a:ln w="38100">
              <a:solidFill>
                <a:schemeClr val="bg1"/>
              </a:solidFill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Patua One" panose="02000000000000000000" pitchFamily="2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ABAA0E1-730C-98A5-278A-A95C03827D24}"/>
              </a:ext>
            </a:extLst>
          </p:cNvPr>
          <p:cNvSpPr txBox="1"/>
          <p:nvPr/>
        </p:nvSpPr>
        <p:spPr>
          <a:xfrm>
            <a:off x="1450019" y="446368"/>
            <a:ext cx="9291962" cy="664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atua One" panose="02000000000000000000" pitchFamily="2" charset="0"/>
                <a:ea typeface="+mn-ea"/>
                <a:cs typeface="+mn-cs"/>
              </a:rPr>
              <a:t>What are some job functions of SHSMD members?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tua One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0289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99</Words>
  <Application>Microsoft Office PowerPoint</Application>
  <PresentationFormat>Widescreen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Patua One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Shavonne Hopes</dc:creator>
  <cp:lastModifiedBy>Shavonne Hopes</cp:lastModifiedBy>
  <cp:revision>1</cp:revision>
  <dcterms:created xsi:type="dcterms:W3CDTF">2025-10-03T20:44:51Z</dcterms:created>
  <dcterms:modified xsi:type="dcterms:W3CDTF">2025-10-03T21:21:01Z</dcterms:modified>
</cp:coreProperties>
</file>